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7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  <a:srgbClr val="FDD7EE"/>
    <a:srgbClr val="FCC0F5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7B9A79-2C3D-465D-AE55-B071F7652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958" y="2303299"/>
            <a:ext cx="9358083" cy="2984320"/>
          </a:xfrm>
        </p:spPr>
        <p:txBody>
          <a:bodyPr/>
          <a:lstStyle/>
          <a:p>
            <a:r>
              <a:rPr lang="es-ES" sz="11500" dirty="0">
                <a:latin typeface="Juice ITC" panose="04040403040A02020202" pitchFamily="82" charset="0"/>
              </a:rPr>
              <a:t>BOVINE TUBERCULOSIS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3574D41-09B9-40DA-9317-DCE234FDB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7033" y="4960359"/>
            <a:ext cx="1873261" cy="327260"/>
          </a:xfrm>
        </p:spPr>
        <p:txBody>
          <a:bodyPr>
            <a:normAutofit fontScale="92500" lnSpcReduction="10000"/>
          </a:bodyPr>
          <a:lstStyle/>
          <a:p>
            <a:pPr algn="r"/>
            <a:endParaRPr lang="es-ES" sz="1800" dirty="0">
              <a:latin typeface="Gabriola" panose="04040605051002020D02" pitchFamily="82" charset="0"/>
            </a:endParaRPr>
          </a:p>
        </p:txBody>
      </p:sp>
      <p:pic>
        <p:nvPicPr>
          <p:cNvPr id="5" name="Gráfico 4" descr="Vaca">
            <a:extLst>
              <a:ext uri="{FF2B5EF4-FFF2-40B4-BE49-F238E27FC236}">
                <a16:creationId xmlns:a16="http://schemas.microsoft.com/office/drawing/2014/main" xmlns="" id="{5BA2D418-74F3-44BE-96F5-00A3D781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96674" y="1457840"/>
            <a:ext cx="1046526" cy="9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9E9273-EC39-4D91-81D2-9E2DC0258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pasto, exterior, mamífero, animal&#10;&#10;Descripción generada automáticamente">
            <a:extLst>
              <a:ext uri="{FF2B5EF4-FFF2-40B4-BE49-F238E27FC236}">
                <a16:creationId xmlns:a16="http://schemas.microsoft.com/office/drawing/2014/main" xmlns="" id="{40B8F501-2B06-4C68-BBF6-851CE67F2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1" r="13710" b="1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225F319-333D-4B5C-BC82-1DFAE85EFE01}"/>
              </a:ext>
            </a:extLst>
          </p:cNvPr>
          <p:cNvSpPr txBox="1"/>
          <p:nvPr/>
        </p:nvSpPr>
        <p:spPr>
          <a:xfrm>
            <a:off x="7060814" y="1892105"/>
            <a:ext cx="4472922" cy="3931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600" b="1" u="sng" dirty="0">
                <a:latin typeface="Juice ITC" panose="04040403040A02020202" pitchFamily="82" charset="0"/>
              </a:rPr>
              <a:t>Genitalia Tuberculosis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b="1" dirty="0">
              <a:latin typeface="Gabriola" panose="04040605051002020D02" pitchFamily="82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>
                <a:latin typeface="Gabriola" panose="04040605051002020D02" pitchFamily="82" charset="0"/>
              </a:rPr>
              <a:t>FEMALES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>
                <a:latin typeface="Gabriola" panose="04040605051002020D02" pitchFamily="82" charset="0"/>
              </a:rPr>
              <a:t>Muco-purulent effluence </a:t>
            </a:r>
            <a:r>
              <a:rPr lang="en-US" sz="2000" dirty="0">
                <a:latin typeface="Gabriola" panose="04040605051002020D02" pitchFamily="82" charset="0"/>
              </a:rPr>
              <a:t>from the vagina 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>
                <a:latin typeface="Gabriola" panose="04040605051002020D02" pitchFamily="82" charset="0"/>
              </a:rPr>
              <a:t>Abortions</a:t>
            </a:r>
            <a:r>
              <a:rPr lang="en-US" sz="2000" dirty="0">
                <a:latin typeface="Gabriola" panose="04040605051002020D02" pitchFamily="82" charset="0"/>
              </a:rPr>
              <a:t> in the last month of pregnancy 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>
                <a:latin typeface="Gabriola" panose="04040605051002020D02" pitchFamily="82" charset="0"/>
              </a:rPr>
              <a:t>Tumors</a:t>
            </a:r>
            <a:r>
              <a:rPr lang="en-US" sz="2000" dirty="0">
                <a:latin typeface="Gabriola" panose="04040605051002020D02" pitchFamily="82" charset="0"/>
              </a:rPr>
              <a:t> in the uterus, fallopian tubes and ovaries 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>
                <a:latin typeface="Gabriola" panose="04040605051002020D02" pitchFamily="82" charset="0"/>
              </a:rPr>
              <a:t>The </a:t>
            </a:r>
            <a:r>
              <a:rPr lang="en-US" sz="2000" b="1" dirty="0">
                <a:latin typeface="Gabriola" panose="04040605051002020D02" pitchFamily="82" charset="0"/>
              </a:rPr>
              <a:t>vaginal </a:t>
            </a:r>
            <a:r>
              <a:rPr lang="en-US" sz="2000" b="1" dirty="0" err="1">
                <a:latin typeface="Gabriola" panose="04040605051002020D02" pitchFamily="82" charset="0"/>
              </a:rPr>
              <a:t>labias</a:t>
            </a:r>
            <a:r>
              <a:rPr lang="en-US" sz="2000" b="1" dirty="0">
                <a:latin typeface="Gabriola" panose="04040605051002020D02" pitchFamily="82" charset="0"/>
              </a:rPr>
              <a:t> </a:t>
            </a:r>
            <a:r>
              <a:rPr lang="en-US" sz="2000" dirty="0">
                <a:latin typeface="Gabriola" panose="04040605051002020D02" pitchFamily="82" charset="0"/>
              </a:rPr>
              <a:t>– nodules and ulceration on the border between skin and mucous membrane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b="1" dirty="0">
              <a:latin typeface="Gabriola" panose="04040605051002020D02" pitchFamily="82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>
                <a:latin typeface="Gabriola" panose="04040605051002020D02" pitchFamily="82" charset="0"/>
              </a:rPr>
              <a:t>MALES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>
                <a:latin typeface="Gabriola" panose="04040605051002020D02" pitchFamily="82" charset="0"/>
              </a:rPr>
              <a:t>Hard, painless</a:t>
            </a:r>
            <a:r>
              <a:rPr lang="en-US" sz="2000" b="1" dirty="0">
                <a:latin typeface="Gabriola" panose="04040605051002020D02" pitchFamily="82" charset="0"/>
              </a:rPr>
              <a:t> tumors </a:t>
            </a:r>
            <a:r>
              <a:rPr lang="en-US" sz="2000" dirty="0">
                <a:latin typeface="Gabriola" panose="04040605051002020D02" pitchFamily="82" charset="0"/>
              </a:rPr>
              <a:t>of the testes and epididymis 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>
                <a:latin typeface="Gabriola" panose="04040605051002020D02" pitchFamily="82" charset="0"/>
              </a:rPr>
              <a:t>Nodules and ulceration of penis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300" b="1" u="sng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5B380CD0-0879-42AC-A25D-4576BB1AC80B}"/>
              </a:ext>
            </a:extLst>
          </p:cNvPr>
          <p:cNvSpPr txBox="1">
            <a:spLocks/>
          </p:cNvSpPr>
          <p:nvPr/>
        </p:nvSpPr>
        <p:spPr>
          <a:xfrm>
            <a:off x="7307105" y="531940"/>
            <a:ext cx="3186445" cy="946797"/>
          </a:xfrm>
          <a:custGeom>
            <a:avLst/>
            <a:gdLst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  <a:gd name="connsiteX0" fmla="*/ 0 w 3186445"/>
              <a:gd name="connsiteY0" fmla="*/ 0 h 946797"/>
              <a:gd name="connsiteX1" fmla="*/ 398305 w 3186445"/>
              <a:gd name="connsiteY1" fmla="*/ 0 h 946797"/>
              <a:gd name="connsiteX2" fmla="*/ 732881 w 3186445"/>
              <a:gd name="connsiteY2" fmla="*/ 0 h 946797"/>
              <a:gd name="connsiteX3" fmla="*/ 1035594 w 3186445"/>
              <a:gd name="connsiteY3" fmla="*/ 0 h 946797"/>
              <a:gd name="connsiteX4" fmla="*/ 1465763 w 3186445"/>
              <a:gd name="connsiteY4" fmla="*/ 0 h 946797"/>
              <a:gd name="connsiteX5" fmla="*/ 1800341 w 3186445"/>
              <a:gd name="connsiteY5" fmla="*/ 0 h 946797"/>
              <a:gd name="connsiteX6" fmla="*/ 2134917 w 3186445"/>
              <a:gd name="connsiteY6" fmla="*/ 0 h 946797"/>
              <a:gd name="connsiteX7" fmla="*/ 2533223 w 3186445"/>
              <a:gd name="connsiteY7" fmla="*/ 0 h 946797"/>
              <a:gd name="connsiteX8" fmla="*/ 3186445 w 3186445"/>
              <a:gd name="connsiteY8" fmla="*/ 0 h 946797"/>
              <a:gd name="connsiteX9" fmla="*/ 3186445 w 3186445"/>
              <a:gd name="connsiteY9" fmla="*/ 463930 h 946797"/>
              <a:gd name="connsiteX10" fmla="*/ 3186445 w 3186445"/>
              <a:gd name="connsiteY10" fmla="*/ 946797 h 946797"/>
              <a:gd name="connsiteX11" fmla="*/ 2724410 w 3186445"/>
              <a:gd name="connsiteY11" fmla="*/ 946797 h 946797"/>
              <a:gd name="connsiteX12" fmla="*/ 2326104 w 3186445"/>
              <a:gd name="connsiteY12" fmla="*/ 946797 h 946797"/>
              <a:gd name="connsiteX13" fmla="*/ 1959663 w 3186445"/>
              <a:gd name="connsiteY13" fmla="*/ 946797 h 946797"/>
              <a:gd name="connsiteX14" fmla="*/ 1497628 w 3186445"/>
              <a:gd name="connsiteY14" fmla="*/ 946797 h 946797"/>
              <a:gd name="connsiteX15" fmla="*/ 1099323 w 3186445"/>
              <a:gd name="connsiteY15" fmla="*/ 946797 h 946797"/>
              <a:gd name="connsiteX16" fmla="*/ 701017 w 3186445"/>
              <a:gd name="connsiteY16" fmla="*/ 946797 h 946797"/>
              <a:gd name="connsiteX17" fmla="*/ 398305 w 3186445"/>
              <a:gd name="connsiteY17" fmla="*/ 946797 h 946797"/>
              <a:gd name="connsiteX18" fmla="*/ 0 w 3186445"/>
              <a:gd name="connsiteY18" fmla="*/ 946797 h 946797"/>
              <a:gd name="connsiteX19" fmla="*/ 0 w 3186445"/>
              <a:gd name="connsiteY19" fmla="*/ 492333 h 946797"/>
              <a:gd name="connsiteX20" fmla="*/ 0 w 3186445"/>
              <a:gd name="connsiteY20" fmla="*/ 0 h 946797"/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6445" h="946797" fill="none" extrusionOk="0">
                <a:moveTo>
                  <a:pt x="0" y="0"/>
                </a:moveTo>
                <a:cubicBezTo>
                  <a:pt x="177585" y="-16080"/>
                  <a:pt x="264615" y="41739"/>
                  <a:pt x="366440" y="0"/>
                </a:cubicBezTo>
                <a:cubicBezTo>
                  <a:pt x="478314" y="-68432"/>
                  <a:pt x="539705" y="1029"/>
                  <a:pt x="669152" y="0"/>
                </a:cubicBezTo>
                <a:cubicBezTo>
                  <a:pt x="775670" y="-63323"/>
                  <a:pt x="925479" y="35428"/>
                  <a:pt x="1003730" y="0"/>
                </a:cubicBezTo>
                <a:cubicBezTo>
                  <a:pt x="1100204" y="-19496"/>
                  <a:pt x="1250337" y="19395"/>
                  <a:pt x="1370170" y="0"/>
                </a:cubicBezTo>
                <a:cubicBezTo>
                  <a:pt x="1521332" y="-4683"/>
                  <a:pt x="1532922" y="4828"/>
                  <a:pt x="1672883" y="0"/>
                </a:cubicBezTo>
                <a:cubicBezTo>
                  <a:pt x="1813120" y="2580"/>
                  <a:pt x="1860831" y="-7371"/>
                  <a:pt x="2039324" y="0"/>
                </a:cubicBezTo>
                <a:cubicBezTo>
                  <a:pt x="2210108" y="13096"/>
                  <a:pt x="2300804" y="-5798"/>
                  <a:pt x="2437630" y="0"/>
                </a:cubicBezTo>
                <a:cubicBezTo>
                  <a:pt x="2569351" y="-19460"/>
                  <a:pt x="2604073" y="25345"/>
                  <a:pt x="2740342" y="0"/>
                </a:cubicBezTo>
                <a:cubicBezTo>
                  <a:pt x="2857486" y="-23040"/>
                  <a:pt x="3036142" y="81582"/>
                  <a:pt x="3186445" y="0"/>
                </a:cubicBezTo>
                <a:cubicBezTo>
                  <a:pt x="3228348" y="124291"/>
                  <a:pt x="3209148" y="321713"/>
                  <a:pt x="3186445" y="492333"/>
                </a:cubicBezTo>
                <a:cubicBezTo>
                  <a:pt x="3206469" y="647556"/>
                  <a:pt x="3132878" y="841379"/>
                  <a:pt x="3186445" y="946797"/>
                </a:cubicBezTo>
                <a:cubicBezTo>
                  <a:pt x="3079597" y="994717"/>
                  <a:pt x="3004130" y="972335"/>
                  <a:pt x="2851867" y="946797"/>
                </a:cubicBezTo>
                <a:cubicBezTo>
                  <a:pt x="2693799" y="943870"/>
                  <a:pt x="2495043" y="927104"/>
                  <a:pt x="2421698" y="946797"/>
                </a:cubicBezTo>
                <a:cubicBezTo>
                  <a:pt x="2282797" y="971491"/>
                  <a:pt x="2171857" y="920296"/>
                  <a:pt x="1959663" y="946797"/>
                </a:cubicBezTo>
                <a:cubicBezTo>
                  <a:pt x="1727338" y="961921"/>
                  <a:pt x="1686375" y="915141"/>
                  <a:pt x="1497628" y="946797"/>
                </a:cubicBezTo>
                <a:cubicBezTo>
                  <a:pt x="1311018" y="981417"/>
                  <a:pt x="1277706" y="930273"/>
                  <a:pt x="1163051" y="946797"/>
                </a:cubicBezTo>
                <a:cubicBezTo>
                  <a:pt x="1044819" y="971776"/>
                  <a:pt x="979330" y="934218"/>
                  <a:pt x="828475" y="946797"/>
                </a:cubicBezTo>
                <a:cubicBezTo>
                  <a:pt x="672318" y="976432"/>
                  <a:pt x="610400" y="917519"/>
                  <a:pt x="525762" y="946797"/>
                </a:cubicBezTo>
                <a:cubicBezTo>
                  <a:pt x="454156" y="908898"/>
                  <a:pt x="289300" y="864980"/>
                  <a:pt x="0" y="946797"/>
                </a:cubicBezTo>
                <a:cubicBezTo>
                  <a:pt x="54439" y="821111"/>
                  <a:pt x="13279" y="671357"/>
                  <a:pt x="0" y="473397"/>
                </a:cubicBezTo>
                <a:cubicBezTo>
                  <a:pt x="-9598" y="266201"/>
                  <a:pt x="-13165" y="107582"/>
                  <a:pt x="0" y="0"/>
                </a:cubicBezTo>
                <a:close/>
              </a:path>
              <a:path w="3186445" h="946797" stroke="0" extrusionOk="0">
                <a:moveTo>
                  <a:pt x="0" y="0"/>
                </a:moveTo>
                <a:cubicBezTo>
                  <a:pt x="156841" y="-32052"/>
                  <a:pt x="276775" y="25765"/>
                  <a:pt x="398305" y="0"/>
                </a:cubicBezTo>
                <a:cubicBezTo>
                  <a:pt x="547274" y="-17662"/>
                  <a:pt x="598552" y="-4674"/>
                  <a:pt x="732881" y="0"/>
                </a:cubicBezTo>
                <a:cubicBezTo>
                  <a:pt x="841401" y="-11420"/>
                  <a:pt x="921880" y="-16557"/>
                  <a:pt x="1035594" y="0"/>
                </a:cubicBezTo>
                <a:cubicBezTo>
                  <a:pt x="1141213" y="-29808"/>
                  <a:pt x="1307838" y="10954"/>
                  <a:pt x="1465763" y="0"/>
                </a:cubicBezTo>
                <a:cubicBezTo>
                  <a:pt x="1640679" y="-66220"/>
                  <a:pt x="1648033" y="3895"/>
                  <a:pt x="1800341" y="0"/>
                </a:cubicBezTo>
                <a:cubicBezTo>
                  <a:pt x="1941114" y="-13357"/>
                  <a:pt x="2046021" y="30544"/>
                  <a:pt x="2134917" y="0"/>
                </a:cubicBezTo>
                <a:cubicBezTo>
                  <a:pt x="2203817" y="-7783"/>
                  <a:pt x="2343645" y="-22097"/>
                  <a:pt x="2533223" y="0"/>
                </a:cubicBezTo>
                <a:cubicBezTo>
                  <a:pt x="2760568" y="-32818"/>
                  <a:pt x="2909852" y="-12160"/>
                  <a:pt x="3186445" y="0"/>
                </a:cubicBezTo>
                <a:cubicBezTo>
                  <a:pt x="3258596" y="181984"/>
                  <a:pt x="3169741" y="360085"/>
                  <a:pt x="3186445" y="463930"/>
                </a:cubicBezTo>
                <a:cubicBezTo>
                  <a:pt x="3208521" y="553939"/>
                  <a:pt x="3138143" y="784055"/>
                  <a:pt x="3186445" y="946797"/>
                </a:cubicBezTo>
                <a:cubicBezTo>
                  <a:pt x="3014056" y="951002"/>
                  <a:pt x="2811285" y="906617"/>
                  <a:pt x="2724410" y="946797"/>
                </a:cubicBezTo>
                <a:cubicBezTo>
                  <a:pt x="2592723" y="970071"/>
                  <a:pt x="2540520" y="917259"/>
                  <a:pt x="2326104" y="946797"/>
                </a:cubicBezTo>
                <a:cubicBezTo>
                  <a:pt x="2107390" y="1001693"/>
                  <a:pt x="2053696" y="915166"/>
                  <a:pt x="1959663" y="946797"/>
                </a:cubicBezTo>
                <a:cubicBezTo>
                  <a:pt x="1844719" y="1020954"/>
                  <a:pt x="1680529" y="988848"/>
                  <a:pt x="1497628" y="946797"/>
                </a:cubicBezTo>
                <a:cubicBezTo>
                  <a:pt x="1318945" y="953933"/>
                  <a:pt x="1279326" y="938259"/>
                  <a:pt x="1099323" y="946797"/>
                </a:cubicBezTo>
                <a:cubicBezTo>
                  <a:pt x="926516" y="957647"/>
                  <a:pt x="897114" y="892674"/>
                  <a:pt x="701017" y="946797"/>
                </a:cubicBezTo>
                <a:cubicBezTo>
                  <a:pt x="512313" y="994329"/>
                  <a:pt x="530143" y="941256"/>
                  <a:pt x="398305" y="946797"/>
                </a:cubicBezTo>
                <a:cubicBezTo>
                  <a:pt x="257859" y="947209"/>
                  <a:pt x="159316" y="942979"/>
                  <a:pt x="0" y="946797"/>
                </a:cubicBezTo>
                <a:cubicBezTo>
                  <a:pt x="-21353" y="835855"/>
                  <a:pt x="65882" y="670196"/>
                  <a:pt x="0" y="492333"/>
                </a:cubicBezTo>
                <a:cubicBezTo>
                  <a:pt x="-36258" y="319066"/>
                  <a:pt x="-3250" y="12128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63002" y="-32536"/>
                  <a:pt x="304451" y="35351"/>
                  <a:pt x="366440" y="0"/>
                </a:cubicBezTo>
                <a:cubicBezTo>
                  <a:pt x="435053" y="-44549"/>
                  <a:pt x="532658" y="43523"/>
                  <a:pt x="669152" y="0"/>
                </a:cubicBezTo>
                <a:cubicBezTo>
                  <a:pt x="811242" y="-20327"/>
                  <a:pt x="890619" y="48210"/>
                  <a:pt x="1003730" y="0"/>
                </a:cubicBezTo>
                <a:cubicBezTo>
                  <a:pt x="1078685" y="-58495"/>
                  <a:pt x="1218763" y="-3272"/>
                  <a:pt x="1370170" y="0"/>
                </a:cubicBezTo>
                <a:cubicBezTo>
                  <a:pt x="1522355" y="-2763"/>
                  <a:pt x="1529254" y="6608"/>
                  <a:pt x="1672883" y="0"/>
                </a:cubicBezTo>
                <a:cubicBezTo>
                  <a:pt x="1806728" y="5799"/>
                  <a:pt x="1868949" y="13169"/>
                  <a:pt x="2039324" y="0"/>
                </a:cubicBezTo>
                <a:cubicBezTo>
                  <a:pt x="2204265" y="6997"/>
                  <a:pt x="2306195" y="34767"/>
                  <a:pt x="2437630" y="0"/>
                </a:cubicBezTo>
                <a:cubicBezTo>
                  <a:pt x="2572964" y="-1118"/>
                  <a:pt x="2623258" y="31932"/>
                  <a:pt x="2740342" y="0"/>
                </a:cubicBezTo>
                <a:cubicBezTo>
                  <a:pt x="2844690" y="-29853"/>
                  <a:pt x="3009027" y="10455"/>
                  <a:pt x="3186445" y="0"/>
                </a:cubicBezTo>
                <a:cubicBezTo>
                  <a:pt x="3210673" y="135341"/>
                  <a:pt x="3171518" y="353184"/>
                  <a:pt x="3186445" y="492333"/>
                </a:cubicBezTo>
                <a:cubicBezTo>
                  <a:pt x="3229144" y="675045"/>
                  <a:pt x="3170327" y="819097"/>
                  <a:pt x="3186445" y="946797"/>
                </a:cubicBezTo>
                <a:cubicBezTo>
                  <a:pt x="3086211" y="994428"/>
                  <a:pt x="2997383" y="943968"/>
                  <a:pt x="2851867" y="946797"/>
                </a:cubicBezTo>
                <a:cubicBezTo>
                  <a:pt x="2683529" y="959492"/>
                  <a:pt x="2524004" y="912942"/>
                  <a:pt x="2421698" y="946797"/>
                </a:cubicBezTo>
                <a:cubicBezTo>
                  <a:pt x="2324596" y="941783"/>
                  <a:pt x="2179050" y="906422"/>
                  <a:pt x="1959663" y="946797"/>
                </a:cubicBezTo>
                <a:cubicBezTo>
                  <a:pt x="1767674" y="991416"/>
                  <a:pt x="1691236" y="931953"/>
                  <a:pt x="1497628" y="946797"/>
                </a:cubicBezTo>
                <a:cubicBezTo>
                  <a:pt x="1323601" y="986539"/>
                  <a:pt x="1277429" y="892213"/>
                  <a:pt x="1163051" y="946797"/>
                </a:cubicBezTo>
                <a:cubicBezTo>
                  <a:pt x="1018944" y="984731"/>
                  <a:pt x="986196" y="909137"/>
                  <a:pt x="828475" y="946797"/>
                </a:cubicBezTo>
                <a:cubicBezTo>
                  <a:pt x="684804" y="960603"/>
                  <a:pt x="592463" y="899094"/>
                  <a:pt x="525762" y="946797"/>
                </a:cubicBezTo>
                <a:cubicBezTo>
                  <a:pt x="412784" y="1084503"/>
                  <a:pt x="255201" y="883197"/>
                  <a:pt x="0" y="946797"/>
                </a:cubicBezTo>
                <a:cubicBezTo>
                  <a:pt x="20964" y="813021"/>
                  <a:pt x="53743" y="656130"/>
                  <a:pt x="0" y="473397"/>
                </a:cubicBezTo>
                <a:cubicBezTo>
                  <a:pt x="-39001" y="259338"/>
                  <a:pt x="12150" y="8276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70236" y="-39955"/>
                  <a:pt x="255775" y="29257"/>
                  <a:pt x="366440" y="0"/>
                </a:cubicBezTo>
                <a:cubicBezTo>
                  <a:pt x="469811" y="-43196"/>
                  <a:pt x="519247" y="34076"/>
                  <a:pt x="669152" y="0"/>
                </a:cubicBezTo>
                <a:cubicBezTo>
                  <a:pt x="793363" y="-51329"/>
                  <a:pt x="943871" y="19952"/>
                  <a:pt x="1003730" y="0"/>
                </a:cubicBezTo>
                <a:cubicBezTo>
                  <a:pt x="1118338" y="-10565"/>
                  <a:pt x="1238385" y="6163"/>
                  <a:pt x="1370170" y="0"/>
                </a:cubicBezTo>
                <a:cubicBezTo>
                  <a:pt x="1521638" y="-2205"/>
                  <a:pt x="1531158" y="5519"/>
                  <a:pt x="1672883" y="0"/>
                </a:cubicBezTo>
                <a:cubicBezTo>
                  <a:pt x="1816666" y="13608"/>
                  <a:pt x="1857860" y="3318"/>
                  <a:pt x="2039324" y="0"/>
                </a:cubicBezTo>
                <a:cubicBezTo>
                  <a:pt x="2205582" y="19426"/>
                  <a:pt x="2316879" y="-10433"/>
                  <a:pt x="2437630" y="0"/>
                </a:cubicBezTo>
                <a:cubicBezTo>
                  <a:pt x="2567721" y="-15507"/>
                  <a:pt x="2618027" y="15254"/>
                  <a:pt x="2740342" y="0"/>
                </a:cubicBezTo>
                <a:cubicBezTo>
                  <a:pt x="2853228" y="-32327"/>
                  <a:pt x="3036145" y="17034"/>
                  <a:pt x="3186445" y="0"/>
                </a:cubicBezTo>
                <a:cubicBezTo>
                  <a:pt x="3227681" y="129796"/>
                  <a:pt x="3217262" y="295386"/>
                  <a:pt x="3186445" y="492333"/>
                </a:cubicBezTo>
                <a:cubicBezTo>
                  <a:pt x="3208152" y="644647"/>
                  <a:pt x="3157275" y="836235"/>
                  <a:pt x="3186445" y="946797"/>
                </a:cubicBezTo>
                <a:cubicBezTo>
                  <a:pt x="3074319" y="972046"/>
                  <a:pt x="2997598" y="951809"/>
                  <a:pt x="2851867" y="946797"/>
                </a:cubicBezTo>
                <a:cubicBezTo>
                  <a:pt x="2686790" y="942613"/>
                  <a:pt x="2493375" y="906030"/>
                  <a:pt x="2421698" y="946797"/>
                </a:cubicBezTo>
                <a:cubicBezTo>
                  <a:pt x="2322991" y="992082"/>
                  <a:pt x="2176492" y="881283"/>
                  <a:pt x="1959663" y="946797"/>
                </a:cubicBezTo>
                <a:cubicBezTo>
                  <a:pt x="1739984" y="974414"/>
                  <a:pt x="1669660" y="923330"/>
                  <a:pt x="1497628" y="946797"/>
                </a:cubicBezTo>
                <a:cubicBezTo>
                  <a:pt x="1314793" y="980896"/>
                  <a:pt x="1293786" y="917342"/>
                  <a:pt x="1163051" y="946797"/>
                </a:cubicBezTo>
                <a:cubicBezTo>
                  <a:pt x="1049056" y="982430"/>
                  <a:pt x="986982" y="930024"/>
                  <a:pt x="828475" y="946797"/>
                </a:cubicBezTo>
                <a:cubicBezTo>
                  <a:pt x="691987" y="967067"/>
                  <a:pt x="603638" y="934038"/>
                  <a:pt x="525762" y="946797"/>
                </a:cubicBezTo>
                <a:cubicBezTo>
                  <a:pt x="524693" y="984419"/>
                  <a:pt x="278074" y="768572"/>
                  <a:pt x="0" y="946797"/>
                </a:cubicBezTo>
                <a:cubicBezTo>
                  <a:pt x="-6550" y="820906"/>
                  <a:pt x="5418" y="689652"/>
                  <a:pt x="0" y="473397"/>
                </a:cubicBezTo>
                <a:cubicBezTo>
                  <a:pt x="-23677" y="290949"/>
                  <a:pt x="33532" y="96030"/>
                  <a:pt x="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100744190">
                  <a:custGeom>
                    <a:avLst/>
                    <a:gdLst>
                      <a:gd name="connsiteX0" fmla="*/ 0 w 3501413"/>
                      <a:gd name="connsiteY0" fmla="*/ 0 h 946169"/>
                      <a:gd name="connsiteX1" fmla="*/ 402662 w 3501413"/>
                      <a:gd name="connsiteY1" fmla="*/ 0 h 946169"/>
                      <a:gd name="connsiteX2" fmla="*/ 735296 w 3501413"/>
                      <a:gd name="connsiteY2" fmla="*/ 0 h 946169"/>
                      <a:gd name="connsiteX3" fmla="*/ 1102945 w 3501413"/>
                      <a:gd name="connsiteY3" fmla="*/ 0 h 946169"/>
                      <a:gd name="connsiteX4" fmla="*/ 1505607 w 3501413"/>
                      <a:gd name="connsiteY4" fmla="*/ 0 h 946169"/>
                      <a:gd name="connsiteX5" fmla="*/ 1838242 w 3501413"/>
                      <a:gd name="connsiteY5" fmla="*/ 0 h 946169"/>
                      <a:gd name="connsiteX6" fmla="*/ 2240904 w 3501413"/>
                      <a:gd name="connsiteY6" fmla="*/ 0 h 946169"/>
                      <a:gd name="connsiteX7" fmla="*/ 2678581 w 3501413"/>
                      <a:gd name="connsiteY7" fmla="*/ 0 h 946169"/>
                      <a:gd name="connsiteX8" fmla="*/ 3011215 w 3501413"/>
                      <a:gd name="connsiteY8" fmla="*/ 0 h 946169"/>
                      <a:gd name="connsiteX9" fmla="*/ 3501413 w 3501413"/>
                      <a:gd name="connsiteY9" fmla="*/ 0 h 946169"/>
                      <a:gd name="connsiteX10" fmla="*/ 3501413 w 3501413"/>
                      <a:gd name="connsiteY10" fmla="*/ 492007 h 946169"/>
                      <a:gd name="connsiteX11" fmla="*/ 3501413 w 3501413"/>
                      <a:gd name="connsiteY11" fmla="*/ 946169 h 946169"/>
                      <a:gd name="connsiteX12" fmla="*/ 3133764 w 3501413"/>
                      <a:gd name="connsiteY12" fmla="*/ 946169 h 946169"/>
                      <a:gd name="connsiteX13" fmla="*/ 2661074 w 3501413"/>
                      <a:gd name="connsiteY13" fmla="*/ 946169 h 946169"/>
                      <a:gd name="connsiteX14" fmla="*/ 2153369 w 3501413"/>
                      <a:gd name="connsiteY14" fmla="*/ 946169 h 946169"/>
                      <a:gd name="connsiteX15" fmla="*/ 1645663 w 3501413"/>
                      <a:gd name="connsiteY15" fmla="*/ 946169 h 946169"/>
                      <a:gd name="connsiteX16" fmla="*/ 1278015 w 3501413"/>
                      <a:gd name="connsiteY16" fmla="*/ 946169 h 946169"/>
                      <a:gd name="connsiteX17" fmla="*/ 910367 w 3501413"/>
                      <a:gd name="connsiteY17" fmla="*/ 946169 h 946169"/>
                      <a:gd name="connsiteX18" fmla="*/ 577732 w 3501413"/>
                      <a:gd name="connsiteY18" fmla="*/ 946169 h 946169"/>
                      <a:gd name="connsiteX19" fmla="*/ 0 w 3501413"/>
                      <a:gd name="connsiteY19" fmla="*/ 946169 h 946169"/>
                      <a:gd name="connsiteX20" fmla="*/ 0 w 3501413"/>
                      <a:gd name="connsiteY20" fmla="*/ 473084 h 946169"/>
                      <a:gd name="connsiteX21" fmla="*/ 0 w 3501413"/>
                      <a:gd name="connsiteY21" fmla="*/ 0 h 946169"/>
                      <a:gd name="connsiteX0" fmla="*/ 0 w 3501413"/>
                      <a:gd name="connsiteY0" fmla="*/ 0 h 946169"/>
                      <a:gd name="connsiteX1" fmla="*/ 437676 w 3501413"/>
                      <a:gd name="connsiteY1" fmla="*/ 0 h 946169"/>
                      <a:gd name="connsiteX2" fmla="*/ 805324 w 3501413"/>
                      <a:gd name="connsiteY2" fmla="*/ 0 h 946169"/>
                      <a:gd name="connsiteX3" fmla="*/ 1137959 w 3501413"/>
                      <a:gd name="connsiteY3" fmla="*/ 0 h 946169"/>
                      <a:gd name="connsiteX4" fmla="*/ 1610649 w 3501413"/>
                      <a:gd name="connsiteY4" fmla="*/ 0 h 946169"/>
                      <a:gd name="connsiteX5" fmla="*/ 1978298 w 3501413"/>
                      <a:gd name="connsiteY5" fmla="*/ 0 h 946169"/>
                      <a:gd name="connsiteX6" fmla="*/ 2345946 w 3501413"/>
                      <a:gd name="connsiteY6" fmla="*/ 0 h 946169"/>
                      <a:gd name="connsiteX7" fmla="*/ 2783623 w 3501413"/>
                      <a:gd name="connsiteY7" fmla="*/ 0 h 946169"/>
                      <a:gd name="connsiteX8" fmla="*/ 3501413 w 3501413"/>
                      <a:gd name="connsiteY8" fmla="*/ 0 h 946169"/>
                      <a:gd name="connsiteX9" fmla="*/ 3501413 w 3501413"/>
                      <a:gd name="connsiteY9" fmla="*/ 463623 h 946169"/>
                      <a:gd name="connsiteX10" fmla="*/ 3501413 w 3501413"/>
                      <a:gd name="connsiteY10" fmla="*/ 946169 h 946169"/>
                      <a:gd name="connsiteX11" fmla="*/ 2993708 w 3501413"/>
                      <a:gd name="connsiteY11" fmla="*/ 946169 h 946169"/>
                      <a:gd name="connsiteX12" fmla="*/ 2556031 w 3501413"/>
                      <a:gd name="connsiteY12" fmla="*/ 946169 h 946169"/>
                      <a:gd name="connsiteX13" fmla="*/ 2153369 w 3501413"/>
                      <a:gd name="connsiteY13" fmla="*/ 946169 h 946169"/>
                      <a:gd name="connsiteX14" fmla="*/ 1645663 w 3501413"/>
                      <a:gd name="connsiteY14" fmla="*/ 946169 h 946169"/>
                      <a:gd name="connsiteX15" fmla="*/ 1207987 w 3501413"/>
                      <a:gd name="connsiteY15" fmla="*/ 946169 h 946169"/>
                      <a:gd name="connsiteX16" fmla="*/ 770310 w 3501413"/>
                      <a:gd name="connsiteY16" fmla="*/ 946169 h 946169"/>
                      <a:gd name="connsiteX17" fmla="*/ 437676 w 3501413"/>
                      <a:gd name="connsiteY17" fmla="*/ 946169 h 946169"/>
                      <a:gd name="connsiteX18" fmla="*/ 0 w 3501413"/>
                      <a:gd name="connsiteY18" fmla="*/ 946169 h 946169"/>
                      <a:gd name="connsiteX19" fmla="*/ 0 w 3501413"/>
                      <a:gd name="connsiteY19" fmla="*/ 492007 h 946169"/>
                      <a:gd name="connsiteX20" fmla="*/ 0 w 3501413"/>
                      <a:gd name="connsiteY20" fmla="*/ 0 h 94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501413" h="946169" fill="none" extrusionOk="0">
                        <a:moveTo>
                          <a:pt x="0" y="0"/>
                        </a:moveTo>
                        <a:cubicBezTo>
                          <a:pt x="181769" y="-32278"/>
                          <a:pt x="284537" y="30927"/>
                          <a:pt x="402662" y="0"/>
                        </a:cubicBezTo>
                        <a:cubicBezTo>
                          <a:pt x="520205" y="-45057"/>
                          <a:pt x="582415" y="23274"/>
                          <a:pt x="735296" y="0"/>
                        </a:cubicBezTo>
                        <a:cubicBezTo>
                          <a:pt x="865008" y="-46715"/>
                          <a:pt x="1032553" y="24739"/>
                          <a:pt x="1102945" y="0"/>
                        </a:cubicBezTo>
                        <a:cubicBezTo>
                          <a:pt x="1209076" y="-16669"/>
                          <a:pt x="1345912" y="-5333"/>
                          <a:pt x="1505607" y="0"/>
                        </a:cubicBezTo>
                        <a:cubicBezTo>
                          <a:pt x="1670188" y="-2240"/>
                          <a:pt x="1683080" y="4305"/>
                          <a:pt x="1838242" y="0"/>
                        </a:cubicBezTo>
                        <a:cubicBezTo>
                          <a:pt x="1988743" y="3393"/>
                          <a:pt x="2042634" y="3859"/>
                          <a:pt x="2240904" y="0"/>
                        </a:cubicBezTo>
                        <a:cubicBezTo>
                          <a:pt x="2425944" y="18846"/>
                          <a:pt x="2527063" y="-1407"/>
                          <a:pt x="2678581" y="0"/>
                        </a:cubicBezTo>
                        <a:cubicBezTo>
                          <a:pt x="2822830" y="-25836"/>
                          <a:pt x="2868885" y="26433"/>
                          <a:pt x="3011215" y="0"/>
                        </a:cubicBezTo>
                        <a:cubicBezTo>
                          <a:pt x="3137980" y="-29534"/>
                          <a:pt x="3355823" y="50492"/>
                          <a:pt x="3501413" y="0"/>
                        </a:cubicBezTo>
                        <a:cubicBezTo>
                          <a:pt x="3544151" y="118972"/>
                          <a:pt x="3512908" y="294638"/>
                          <a:pt x="3501413" y="492007"/>
                        </a:cubicBezTo>
                        <a:cubicBezTo>
                          <a:pt x="3532929" y="646762"/>
                          <a:pt x="3461207" y="832828"/>
                          <a:pt x="3501413" y="946169"/>
                        </a:cubicBezTo>
                        <a:cubicBezTo>
                          <a:pt x="3402319" y="982369"/>
                          <a:pt x="3292681" y="960538"/>
                          <a:pt x="3133764" y="946169"/>
                        </a:cubicBezTo>
                        <a:cubicBezTo>
                          <a:pt x="2959301" y="941409"/>
                          <a:pt x="2759464" y="924300"/>
                          <a:pt x="2661074" y="946169"/>
                        </a:cubicBezTo>
                        <a:cubicBezTo>
                          <a:pt x="2547111" y="983668"/>
                          <a:pt x="2388378" y="906731"/>
                          <a:pt x="2153369" y="946169"/>
                        </a:cubicBezTo>
                        <a:cubicBezTo>
                          <a:pt x="1906253" y="965416"/>
                          <a:pt x="1850810" y="914392"/>
                          <a:pt x="1645663" y="946169"/>
                        </a:cubicBezTo>
                        <a:cubicBezTo>
                          <a:pt x="1444490" y="976652"/>
                          <a:pt x="1411463" y="926108"/>
                          <a:pt x="1278015" y="946169"/>
                        </a:cubicBezTo>
                        <a:cubicBezTo>
                          <a:pt x="1145429" y="979515"/>
                          <a:pt x="1086979" y="932157"/>
                          <a:pt x="910367" y="946169"/>
                        </a:cubicBezTo>
                        <a:cubicBezTo>
                          <a:pt x="756724" y="980772"/>
                          <a:pt x="660865" y="914471"/>
                          <a:pt x="577732" y="946169"/>
                        </a:cubicBezTo>
                        <a:cubicBezTo>
                          <a:pt x="527593" y="972680"/>
                          <a:pt x="293924" y="822545"/>
                          <a:pt x="0" y="946169"/>
                        </a:cubicBezTo>
                        <a:cubicBezTo>
                          <a:pt x="26807" y="808186"/>
                          <a:pt x="16034" y="673768"/>
                          <a:pt x="0" y="473084"/>
                        </a:cubicBezTo>
                        <a:cubicBezTo>
                          <a:pt x="-19007" y="261336"/>
                          <a:pt x="10107" y="103645"/>
                          <a:pt x="0" y="0"/>
                        </a:cubicBezTo>
                        <a:close/>
                      </a:path>
                      <a:path w="3501413" h="946169" stroke="0" extrusionOk="0">
                        <a:moveTo>
                          <a:pt x="0" y="0"/>
                        </a:moveTo>
                        <a:cubicBezTo>
                          <a:pt x="175290" y="-31226"/>
                          <a:pt x="302819" y="15687"/>
                          <a:pt x="437676" y="0"/>
                        </a:cubicBezTo>
                        <a:cubicBezTo>
                          <a:pt x="595511" y="-11813"/>
                          <a:pt x="667138" y="1246"/>
                          <a:pt x="805324" y="0"/>
                        </a:cubicBezTo>
                        <a:cubicBezTo>
                          <a:pt x="927202" y="-32798"/>
                          <a:pt x="1011674" y="8744"/>
                          <a:pt x="1137959" y="0"/>
                        </a:cubicBezTo>
                        <a:cubicBezTo>
                          <a:pt x="1247952" y="-24452"/>
                          <a:pt x="1412239" y="43754"/>
                          <a:pt x="1610649" y="0"/>
                        </a:cubicBezTo>
                        <a:cubicBezTo>
                          <a:pt x="1804311" y="-68777"/>
                          <a:pt x="1815343" y="16657"/>
                          <a:pt x="1978298" y="0"/>
                        </a:cubicBezTo>
                        <a:cubicBezTo>
                          <a:pt x="2120693" y="-33286"/>
                          <a:pt x="2248839" y="33348"/>
                          <a:pt x="2345946" y="0"/>
                        </a:cubicBezTo>
                        <a:cubicBezTo>
                          <a:pt x="2439430" y="-24209"/>
                          <a:pt x="2594936" y="-2571"/>
                          <a:pt x="2783623" y="0"/>
                        </a:cubicBezTo>
                        <a:cubicBezTo>
                          <a:pt x="3004358" y="-42517"/>
                          <a:pt x="3219633" y="38065"/>
                          <a:pt x="3501413" y="0"/>
                        </a:cubicBezTo>
                        <a:cubicBezTo>
                          <a:pt x="3562038" y="168128"/>
                          <a:pt x="3507157" y="339556"/>
                          <a:pt x="3501413" y="463623"/>
                        </a:cubicBezTo>
                        <a:cubicBezTo>
                          <a:pt x="3534263" y="552228"/>
                          <a:pt x="3459106" y="782466"/>
                          <a:pt x="3501413" y="946169"/>
                        </a:cubicBezTo>
                        <a:cubicBezTo>
                          <a:pt x="3325852" y="953545"/>
                          <a:pt x="3105547" y="911502"/>
                          <a:pt x="2993708" y="946169"/>
                        </a:cubicBezTo>
                        <a:cubicBezTo>
                          <a:pt x="2875903" y="971523"/>
                          <a:pt x="2769745" y="930338"/>
                          <a:pt x="2556031" y="946169"/>
                        </a:cubicBezTo>
                        <a:cubicBezTo>
                          <a:pt x="2334367" y="986306"/>
                          <a:pt x="2251561" y="909713"/>
                          <a:pt x="2153369" y="946169"/>
                        </a:cubicBezTo>
                        <a:cubicBezTo>
                          <a:pt x="2053211" y="975256"/>
                          <a:pt x="1832687" y="939134"/>
                          <a:pt x="1645663" y="946169"/>
                        </a:cubicBezTo>
                        <a:cubicBezTo>
                          <a:pt x="1454854" y="955422"/>
                          <a:pt x="1410368" y="928849"/>
                          <a:pt x="1207987" y="946169"/>
                        </a:cubicBezTo>
                        <a:cubicBezTo>
                          <a:pt x="1007133" y="950166"/>
                          <a:pt x="984270" y="887818"/>
                          <a:pt x="770310" y="946169"/>
                        </a:cubicBezTo>
                        <a:cubicBezTo>
                          <a:pt x="563453" y="1004222"/>
                          <a:pt x="576337" y="951075"/>
                          <a:pt x="437676" y="946169"/>
                        </a:cubicBezTo>
                        <a:cubicBezTo>
                          <a:pt x="307406" y="944909"/>
                          <a:pt x="177269" y="913029"/>
                          <a:pt x="0" y="946169"/>
                        </a:cubicBezTo>
                        <a:cubicBezTo>
                          <a:pt x="-12790" y="818532"/>
                          <a:pt x="44061" y="686857"/>
                          <a:pt x="0" y="492007"/>
                        </a:cubicBezTo>
                        <a:cubicBezTo>
                          <a:pt x="-39631" y="294965"/>
                          <a:pt x="-6252" y="110715"/>
                          <a:pt x="0" y="0"/>
                        </a:cubicBezTo>
                        <a:close/>
                      </a:path>
                      <a:path w="3501413" h="946169" fill="none" stroke="0" extrusionOk="0">
                        <a:moveTo>
                          <a:pt x="0" y="0"/>
                        </a:moveTo>
                        <a:cubicBezTo>
                          <a:pt x="179917" y="-56370"/>
                          <a:pt x="318415" y="52588"/>
                          <a:pt x="402662" y="0"/>
                        </a:cubicBezTo>
                        <a:cubicBezTo>
                          <a:pt x="505713" y="-27697"/>
                          <a:pt x="607595" y="47697"/>
                          <a:pt x="735296" y="0"/>
                        </a:cubicBezTo>
                        <a:cubicBezTo>
                          <a:pt x="884673" y="-41400"/>
                          <a:pt x="996831" y="40084"/>
                          <a:pt x="1102945" y="0"/>
                        </a:cubicBezTo>
                        <a:cubicBezTo>
                          <a:pt x="1189494" y="-24462"/>
                          <a:pt x="1372725" y="9867"/>
                          <a:pt x="1505607" y="0"/>
                        </a:cubicBezTo>
                        <a:cubicBezTo>
                          <a:pt x="1671570" y="-948"/>
                          <a:pt x="1682736" y="5678"/>
                          <a:pt x="1838242" y="0"/>
                        </a:cubicBezTo>
                        <a:cubicBezTo>
                          <a:pt x="1991712" y="-307"/>
                          <a:pt x="2044425" y="11511"/>
                          <a:pt x="2240904" y="0"/>
                        </a:cubicBezTo>
                        <a:cubicBezTo>
                          <a:pt x="2431430" y="2930"/>
                          <a:pt x="2537942" y="17787"/>
                          <a:pt x="2678581" y="0"/>
                        </a:cubicBezTo>
                        <a:cubicBezTo>
                          <a:pt x="2821073" y="-7885"/>
                          <a:pt x="2878219" y="24942"/>
                          <a:pt x="3011215" y="0"/>
                        </a:cubicBezTo>
                        <a:cubicBezTo>
                          <a:pt x="3138903" y="-63028"/>
                          <a:pt x="3342913" y="36089"/>
                          <a:pt x="3501413" y="0"/>
                        </a:cubicBezTo>
                        <a:cubicBezTo>
                          <a:pt x="3520840" y="123295"/>
                          <a:pt x="3463114" y="346378"/>
                          <a:pt x="3501413" y="492007"/>
                        </a:cubicBezTo>
                        <a:cubicBezTo>
                          <a:pt x="3545720" y="685962"/>
                          <a:pt x="3461859" y="829755"/>
                          <a:pt x="3501413" y="946169"/>
                        </a:cubicBezTo>
                        <a:cubicBezTo>
                          <a:pt x="3403089" y="997600"/>
                          <a:pt x="3302175" y="956860"/>
                          <a:pt x="3133764" y="946169"/>
                        </a:cubicBezTo>
                        <a:cubicBezTo>
                          <a:pt x="2973955" y="962974"/>
                          <a:pt x="2761571" y="929446"/>
                          <a:pt x="2661074" y="946169"/>
                        </a:cubicBezTo>
                        <a:cubicBezTo>
                          <a:pt x="2559470" y="927106"/>
                          <a:pt x="2381404" y="931704"/>
                          <a:pt x="2153369" y="946169"/>
                        </a:cubicBezTo>
                        <a:cubicBezTo>
                          <a:pt x="1931539" y="989917"/>
                          <a:pt x="1858518" y="935439"/>
                          <a:pt x="1645663" y="946169"/>
                        </a:cubicBezTo>
                        <a:cubicBezTo>
                          <a:pt x="1448265" y="981875"/>
                          <a:pt x="1407868" y="909697"/>
                          <a:pt x="1278015" y="946169"/>
                        </a:cubicBezTo>
                        <a:cubicBezTo>
                          <a:pt x="1136161" y="972187"/>
                          <a:pt x="1079513" y="918170"/>
                          <a:pt x="910367" y="946169"/>
                        </a:cubicBezTo>
                        <a:cubicBezTo>
                          <a:pt x="745680" y="952644"/>
                          <a:pt x="658941" y="908958"/>
                          <a:pt x="577732" y="946169"/>
                        </a:cubicBezTo>
                        <a:cubicBezTo>
                          <a:pt x="489978" y="1019919"/>
                          <a:pt x="275549" y="850478"/>
                          <a:pt x="0" y="946169"/>
                        </a:cubicBezTo>
                        <a:cubicBezTo>
                          <a:pt x="21190" y="816227"/>
                          <a:pt x="65279" y="653173"/>
                          <a:pt x="0" y="473084"/>
                        </a:cubicBezTo>
                        <a:cubicBezTo>
                          <a:pt x="-34606" y="268732"/>
                          <a:pt x="11592" y="1112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>
                <a:solidFill>
                  <a:schemeClr val="tx1"/>
                </a:solidFill>
                <a:latin typeface="Juice ITC" panose="04040403040A02020202" pitchFamily="82" charset="0"/>
              </a:rPr>
              <a:t>Lesions</a:t>
            </a:r>
            <a:r>
              <a:rPr lang="en-US" sz="320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9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C1E38D9-2828-4F9D-8D79-CB07FCD19711}"/>
              </a:ext>
            </a:extLst>
          </p:cNvPr>
          <p:cNvSpPr txBox="1">
            <a:spLocks/>
          </p:cNvSpPr>
          <p:nvPr/>
        </p:nvSpPr>
        <p:spPr>
          <a:xfrm>
            <a:off x="4339167" y="501252"/>
            <a:ext cx="3186445" cy="946797"/>
          </a:xfrm>
          <a:custGeom>
            <a:avLst/>
            <a:gdLst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  <a:gd name="connsiteX0" fmla="*/ 0 w 3186445"/>
              <a:gd name="connsiteY0" fmla="*/ 0 h 946797"/>
              <a:gd name="connsiteX1" fmla="*/ 398305 w 3186445"/>
              <a:gd name="connsiteY1" fmla="*/ 0 h 946797"/>
              <a:gd name="connsiteX2" fmla="*/ 732881 w 3186445"/>
              <a:gd name="connsiteY2" fmla="*/ 0 h 946797"/>
              <a:gd name="connsiteX3" fmla="*/ 1035594 w 3186445"/>
              <a:gd name="connsiteY3" fmla="*/ 0 h 946797"/>
              <a:gd name="connsiteX4" fmla="*/ 1465763 w 3186445"/>
              <a:gd name="connsiteY4" fmla="*/ 0 h 946797"/>
              <a:gd name="connsiteX5" fmla="*/ 1800341 w 3186445"/>
              <a:gd name="connsiteY5" fmla="*/ 0 h 946797"/>
              <a:gd name="connsiteX6" fmla="*/ 2134917 w 3186445"/>
              <a:gd name="connsiteY6" fmla="*/ 0 h 946797"/>
              <a:gd name="connsiteX7" fmla="*/ 2533223 w 3186445"/>
              <a:gd name="connsiteY7" fmla="*/ 0 h 946797"/>
              <a:gd name="connsiteX8" fmla="*/ 3186445 w 3186445"/>
              <a:gd name="connsiteY8" fmla="*/ 0 h 946797"/>
              <a:gd name="connsiteX9" fmla="*/ 3186445 w 3186445"/>
              <a:gd name="connsiteY9" fmla="*/ 463930 h 946797"/>
              <a:gd name="connsiteX10" fmla="*/ 3186445 w 3186445"/>
              <a:gd name="connsiteY10" fmla="*/ 946797 h 946797"/>
              <a:gd name="connsiteX11" fmla="*/ 2724410 w 3186445"/>
              <a:gd name="connsiteY11" fmla="*/ 946797 h 946797"/>
              <a:gd name="connsiteX12" fmla="*/ 2326104 w 3186445"/>
              <a:gd name="connsiteY12" fmla="*/ 946797 h 946797"/>
              <a:gd name="connsiteX13" fmla="*/ 1959663 w 3186445"/>
              <a:gd name="connsiteY13" fmla="*/ 946797 h 946797"/>
              <a:gd name="connsiteX14" fmla="*/ 1497628 w 3186445"/>
              <a:gd name="connsiteY14" fmla="*/ 946797 h 946797"/>
              <a:gd name="connsiteX15" fmla="*/ 1099323 w 3186445"/>
              <a:gd name="connsiteY15" fmla="*/ 946797 h 946797"/>
              <a:gd name="connsiteX16" fmla="*/ 701017 w 3186445"/>
              <a:gd name="connsiteY16" fmla="*/ 946797 h 946797"/>
              <a:gd name="connsiteX17" fmla="*/ 398305 w 3186445"/>
              <a:gd name="connsiteY17" fmla="*/ 946797 h 946797"/>
              <a:gd name="connsiteX18" fmla="*/ 0 w 3186445"/>
              <a:gd name="connsiteY18" fmla="*/ 946797 h 946797"/>
              <a:gd name="connsiteX19" fmla="*/ 0 w 3186445"/>
              <a:gd name="connsiteY19" fmla="*/ 492333 h 946797"/>
              <a:gd name="connsiteX20" fmla="*/ 0 w 3186445"/>
              <a:gd name="connsiteY20" fmla="*/ 0 h 946797"/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6445" h="946797" fill="none" extrusionOk="0">
                <a:moveTo>
                  <a:pt x="0" y="0"/>
                </a:moveTo>
                <a:cubicBezTo>
                  <a:pt x="177585" y="-16080"/>
                  <a:pt x="264615" y="41739"/>
                  <a:pt x="366440" y="0"/>
                </a:cubicBezTo>
                <a:cubicBezTo>
                  <a:pt x="478314" y="-68432"/>
                  <a:pt x="539705" y="1029"/>
                  <a:pt x="669152" y="0"/>
                </a:cubicBezTo>
                <a:cubicBezTo>
                  <a:pt x="775670" y="-63323"/>
                  <a:pt x="925479" y="35428"/>
                  <a:pt x="1003730" y="0"/>
                </a:cubicBezTo>
                <a:cubicBezTo>
                  <a:pt x="1100204" y="-19496"/>
                  <a:pt x="1250337" y="19395"/>
                  <a:pt x="1370170" y="0"/>
                </a:cubicBezTo>
                <a:cubicBezTo>
                  <a:pt x="1521332" y="-4683"/>
                  <a:pt x="1532922" y="4828"/>
                  <a:pt x="1672883" y="0"/>
                </a:cubicBezTo>
                <a:cubicBezTo>
                  <a:pt x="1813120" y="2580"/>
                  <a:pt x="1860831" y="-7371"/>
                  <a:pt x="2039324" y="0"/>
                </a:cubicBezTo>
                <a:cubicBezTo>
                  <a:pt x="2210108" y="13096"/>
                  <a:pt x="2300804" y="-5798"/>
                  <a:pt x="2437630" y="0"/>
                </a:cubicBezTo>
                <a:cubicBezTo>
                  <a:pt x="2569351" y="-19460"/>
                  <a:pt x="2604073" y="25345"/>
                  <a:pt x="2740342" y="0"/>
                </a:cubicBezTo>
                <a:cubicBezTo>
                  <a:pt x="2857486" y="-23040"/>
                  <a:pt x="3036142" y="81582"/>
                  <a:pt x="3186445" y="0"/>
                </a:cubicBezTo>
                <a:cubicBezTo>
                  <a:pt x="3228348" y="124291"/>
                  <a:pt x="3209148" y="321713"/>
                  <a:pt x="3186445" y="492333"/>
                </a:cubicBezTo>
                <a:cubicBezTo>
                  <a:pt x="3206469" y="647556"/>
                  <a:pt x="3132878" y="841379"/>
                  <a:pt x="3186445" y="946797"/>
                </a:cubicBezTo>
                <a:cubicBezTo>
                  <a:pt x="3079597" y="994717"/>
                  <a:pt x="3004130" y="972335"/>
                  <a:pt x="2851867" y="946797"/>
                </a:cubicBezTo>
                <a:cubicBezTo>
                  <a:pt x="2693799" y="943870"/>
                  <a:pt x="2495043" y="927104"/>
                  <a:pt x="2421698" y="946797"/>
                </a:cubicBezTo>
                <a:cubicBezTo>
                  <a:pt x="2282797" y="971491"/>
                  <a:pt x="2171857" y="920296"/>
                  <a:pt x="1959663" y="946797"/>
                </a:cubicBezTo>
                <a:cubicBezTo>
                  <a:pt x="1727338" y="961921"/>
                  <a:pt x="1686375" y="915141"/>
                  <a:pt x="1497628" y="946797"/>
                </a:cubicBezTo>
                <a:cubicBezTo>
                  <a:pt x="1311018" y="981417"/>
                  <a:pt x="1277706" y="930273"/>
                  <a:pt x="1163051" y="946797"/>
                </a:cubicBezTo>
                <a:cubicBezTo>
                  <a:pt x="1044819" y="971776"/>
                  <a:pt x="979330" y="934218"/>
                  <a:pt x="828475" y="946797"/>
                </a:cubicBezTo>
                <a:cubicBezTo>
                  <a:pt x="672318" y="976432"/>
                  <a:pt x="610400" y="917519"/>
                  <a:pt x="525762" y="946797"/>
                </a:cubicBezTo>
                <a:cubicBezTo>
                  <a:pt x="454156" y="908898"/>
                  <a:pt x="289300" y="864980"/>
                  <a:pt x="0" y="946797"/>
                </a:cubicBezTo>
                <a:cubicBezTo>
                  <a:pt x="54439" y="821111"/>
                  <a:pt x="13279" y="671357"/>
                  <a:pt x="0" y="473397"/>
                </a:cubicBezTo>
                <a:cubicBezTo>
                  <a:pt x="-9598" y="266201"/>
                  <a:pt x="-13165" y="107582"/>
                  <a:pt x="0" y="0"/>
                </a:cubicBezTo>
                <a:close/>
              </a:path>
              <a:path w="3186445" h="946797" stroke="0" extrusionOk="0">
                <a:moveTo>
                  <a:pt x="0" y="0"/>
                </a:moveTo>
                <a:cubicBezTo>
                  <a:pt x="156841" y="-32052"/>
                  <a:pt x="276775" y="25765"/>
                  <a:pt x="398305" y="0"/>
                </a:cubicBezTo>
                <a:cubicBezTo>
                  <a:pt x="547274" y="-17662"/>
                  <a:pt x="598552" y="-4674"/>
                  <a:pt x="732881" y="0"/>
                </a:cubicBezTo>
                <a:cubicBezTo>
                  <a:pt x="841401" y="-11420"/>
                  <a:pt x="921880" y="-16557"/>
                  <a:pt x="1035594" y="0"/>
                </a:cubicBezTo>
                <a:cubicBezTo>
                  <a:pt x="1141213" y="-29808"/>
                  <a:pt x="1307838" y="10954"/>
                  <a:pt x="1465763" y="0"/>
                </a:cubicBezTo>
                <a:cubicBezTo>
                  <a:pt x="1640679" y="-66220"/>
                  <a:pt x="1648033" y="3895"/>
                  <a:pt x="1800341" y="0"/>
                </a:cubicBezTo>
                <a:cubicBezTo>
                  <a:pt x="1941114" y="-13357"/>
                  <a:pt x="2046021" y="30544"/>
                  <a:pt x="2134917" y="0"/>
                </a:cubicBezTo>
                <a:cubicBezTo>
                  <a:pt x="2203817" y="-7783"/>
                  <a:pt x="2343645" y="-22097"/>
                  <a:pt x="2533223" y="0"/>
                </a:cubicBezTo>
                <a:cubicBezTo>
                  <a:pt x="2760568" y="-32818"/>
                  <a:pt x="2909852" y="-12160"/>
                  <a:pt x="3186445" y="0"/>
                </a:cubicBezTo>
                <a:cubicBezTo>
                  <a:pt x="3258596" y="181984"/>
                  <a:pt x="3169741" y="360085"/>
                  <a:pt x="3186445" y="463930"/>
                </a:cubicBezTo>
                <a:cubicBezTo>
                  <a:pt x="3208521" y="553939"/>
                  <a:pt x="3138143" y="784055"/>
                  <a:pt x="3186445" y="946797"/>
                </a:cubicBezTo>
                <a:cubicBezTo>
                  <a:pt x="3014056" y="951002"/>
                  <a:pt x="2811285" y="906617"/>
                  <a:pt x="2724410" y="946797"/>
                </a:cubicBezTo>
                <a:cubicBezTo>
                  <a:pt x="2592723" y="970071"/>
                  <a:pt x="2540520" y="917259"/>
                  <a:pt x="2326104" y="946797"/>
                </a:cubicBezTo>
                <a:cubicBezTo>
                  <a:pt x="2107390" y="1001693"/>
                  <a:pt x="2053696" y="915166"/>
                  <a:pt x="1959663" y="946797"/>
                </a:cubicBezTo>
                <a:cubicBezTo>
                  <a:pt x="1844719" y="1020954"/>
                  <a:pt x="1680529" y="988848"/>
                  <a:pt x="1497628" y="946797"/>
                </a:cubicBezTo>
                <a:cubicBezTo>
                  <a:pt x="1318945" y="953933"/>
                  <a:pt x="1279326" y="938259"/>
                  <a:pt x="1099323" y="946797"/>
                </a:cubicBezTo>
                <a:cubicBezTo>
                  <a:pt x="926516" y="957647"/>
                  <a:pt x="897114" y="892674"/>
                  <a:pt x="701017" y="946797"/>
                </a:cubicBezTo>
                <a:cubicBezTo>
                  <a:pt x="512313" y="994329"/>
                  <a:pt x="530143" y="941256"/>
                  <a:pt x="398305" y="946797"/>
                </a:cubicBezTo>
                <a:cubicBezTo>
                  <a:pt x="257859" y="947209"/>
                  <a:pt x="159316" y="942979"/>
                  <a:pt x="0" y="946797"/>
                </a:cubicBezTo>
                <a:cubicBezTo>
                  <a:pt x="-21353" y="835855"/>
                  <a:pt x="65882" y="670196"/>
                  <a:pt x="0" y="492333"/>
                </a:cubicBezTo>
                <a:cubicBezTo>
                  <a:pt x="-36258" y="319066"/>
                  <a:pt x="-3250" y="12128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63002" y="-32536"/>
                  <a:pt x="304451" y="35351"/>
                  <a:pt x="366440" y="0"/>
                </a:cubicBezTo>
                <a:cubicBezTo>
                  <a:pt x="435053" y="-44549"/>
                  <a:pt x="532658" y="43523"/>
                  <a:pt x="669152" y="0"/>
                </a:cubicBezTo>
                <a:cubicBezTo>
                  <a:pt x="811242" y="-20327"/>
                  <a:pt x="890619" y="48210"/>
                  <a:pt x="1003730" y="0"/>
                </a:cubicBezTo>
                <a:cubicBezTo>
                  <a:pt x="1078685" y="-58495"/>
                  <a:pt x="1218763" y="-3272"/>
                  <a:pt x="1370170" y="0"/>
                </a:cubicBezTo>
                <a:cubicBezTo>
                  <a:pt x="1522355" y="-2763"/>
                  <a:pt x="1529254" y="6608"/>
                  <a:pt x="1672883" y="0"/>
                </a:cubicBezTo>
                <a:cubicBezTo>
                  <a:pt x="1806728" y="5799"/>
                  <a:pt x="1868949" y="13169"/>
                  <a:pt x="2039324" y="0"/>
                </a:cubicBezTo>
                <a:cubicBezTo>
                  <a:pt x="2204265" y="6997"/>
                  <a:pt x="2306195" y="34767"/>
                  <a:pt x="2437630" y="0"/>
                </a:cubicBezTo>
                <a:cubicBezTo>
                  <a:pt x="2572964" y="-1118"/>
                  <a:pt x="2623258" y="31932"/>
                  <a:pt x="2740342" y="0"/>
                </a:cubicBezTo>
                <a:cubicBezTo>
                  <a:pt x="2844690" y="-29853"/>
                  <a:pt x="3009027" y="10455"/>
                  <a:pt x="3186445" y="0"/>
                </a:cubicBezTo>
                <a:cubicBezTo>
                  <a:pt x="3210673" y="135341"/>
                  <a:pt x="3171518" y="353184"/>
                  <a:pt x="3186445" y="492333"/>
                </a:cubicBezTo>
                <a:cubicBezTo>
                  <a:pt x="3229144" y="675045"/>
                  <a:pt x="3170327" y="819097"/>
                  <a:pt x="3186445" y="946797"/>
                </a:cubicBezTo>
                <a:cubicBezTo>
                  <a:pt x="3086211" y="994428"/>
                  <a:pt x="2997383" y="943968"/>
                  <a:pt x="2851867" y="946797"/>
                </a:cubicBezTo>
                <a:cubicBezTo>
                  <a:pt x="2683529" y="959492"/>
                  <a:pt x="2524004" y="912942"/>
                  <a:pt x="2421698" y="946797"/>
                </a:cubicBezTo>
                <a:cubicBezTo>
                  <a:pt x="2324596" y="941783"/>
                  <a:pt x="2179050" y="906422"/>
                  <a:pt x="1959663" y="946797"/>
                </a:cubicBezTo>
                <a:cubicBezTo>
                  <a:pt x="1767674" y="991416"/>
                  <a:pt x="1691236" y="931953"/>
                  <a:pt x="1497628" y="946797"/>
                </a:cubicBezTo>
                <a:cubicBezTo>
                  <a:pt x="1323601" y="986539"/>
                  <a:pt x="1277429" y="892213"/>
                  <a:pt x="1163051" y="946797"/>
                </a:cubicBezTo>
                <a:cubicBezTo>
                  <a:pt x="1018944" y="984731"/>
                  <a:pt x="986196" y="909137"/>
                  <a:pt x="828475" y="946797"/>
                </a:cubicBezTo>
                <a:cubicBezTo>
                  <a:pt x="684804" y="960603"/>
                  <a:pt x="592463" y="899094"/>
                  <a:pt x="525762" y="946797"/>
                </a:cubicBezTo>
                <a:cubicBezTo>
                  <a:pt x="412784" y="1084503"/>
                  <a:pt x="255201" y="883197"/>
                  <a:pt x="0" y="946797"/>
                </a:cubicBezTo>
                <a:cubicBezTo>
                  <a:pt x="20964" y="813021"/>
                  <a:pt x="53743" y="656130"/>
                  <a:pt x="0" y="473397"/>
                </a:cubicBezTo>
                <a:cubicBezTo>
                  <a:pt x="-39001" y="259338"/>
                  <a:pt x="12150" y="8276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70236" y="-39955"/>
                  <a:pt x="255775" y="29257"/>
                  <a:pt x="366440" y="0"/>
                </a:cubicBezTo>
                <a:cubicBezTo>
                  <a:pt x="469811" y="-43196"/>
                  <a:pt x="519247" y="34076"/>
                  <a:pt x="669152" y="0"/>
                </a:cubicBezTo>
                <a:cubicBezTo>
                  <a:pt x="793363" y="-51329"/>
                  <a:pt x="943871" y="19952"/>
                  <a:pt x="1003730" y="0"/>
                </a:cubicBezTo>
                <a:cubicBezTo>
                  <a:pt x="1118338" y="-10565"/>
                  <a:pt x="1238385" y="6163"/>
                  <a:pt x="1370170" y="0"/>
                </a:cubicBezTo>
                <a:cubicBezTo>
                  <a:pt x="1521638" y="-2205"/>
                  <a:pt x="1531158" y="5519"/>
                  <a:pt x="1672883" y="0"/>
                </a:cubicBezTo>
                <a:cubicBezTo>
                  <a:pt x="1816666" y="13608"/>
                  <a:pt x="1857860" y="3318"/>
                  <a:pt x="2039324" y="0"/>
                </a:cubicBezTo>
                <a:cubicBezTo>
                  <a:pt x="2205582" y="19426"/>
                  <a:pt x="2316879" y="-10433"/>
                  <a:pt x="2437630" y="0"/>
                </a:cubicBezTo>
                <a:cubicBezTo>
                  <a:pt x="2567721" y="-15507"/>
                  <a:pt x="2618027" y="15254"/>
                  <a:pt x="2740342" y="0"/>
                </a:cubicBezTo>
                <a:cubicBezTo>
                  <a:pt x="2853228" y="-32327"/>
                  <a:pt x="3036145" y="17034"/>
                  <a:pt x="3186445" y="0"/>
                </a:cubicBezTo>
                <a:cubicBezTo>
                  <a:pt x="3227681" y="129796"/>
                  <a:pt x="3217262" y="295386"/>
                  <a:pt x="3186445" y="492333"/>
                </a:cubicBezTo>
                <a:cubicBezTo>
                  <a:pt x="3208152" y="644647"/>
                  <a:pt x="3157275" y="836235"/>
                  <a:pt x="3186445" y="946797"/>
                </a:cubicBezTo>
                <a:cubicBezTo>
                  <a:pt x="3074319" y="972046"/>
                  <a:pt x="2997598" y="951809"/>
                  <a:pt x="2851867" y="946797"/>
                </a:cubicBezTo>
                <a:cubicBezTo>
                  <a:pt x="2686790" y="942613"/>
                  <a:pt x="2493375" y="906030"/>
                  <a:pt x="2421698" y="946797"/>
                </a:cubicBezTo>
                <a:cubicBezTo>
                  <a:pt x="2322991" y="992082"/>
                  <a:pt x="2176492" y="881283"/>
                  <a:pt x="1959663" y="946797"/>
                </a:cubicBezTo>
                <a:cubicBezTo>
                  <a:pt x="1739984" y="974414"/>
                  <a:pt x="1669660" y="923330"/>
                  <a:pt x="1497628" y="946797"/>
                </a:cubicBezTo>
                <a:cubicBezTo>
                  <a:pt x="1314793" y="980896"/>
                  <a:pt x="1293786" y="917342"/>
                  <a:pt x="1163051" y="946797"/>
                </a:cubicBezTo>
                <a:cubicBezTo>
                  <a:pt x="1049056" y="982430"/>
                  <a:pt x="986982" y="930024"/>
                  <a:pt x="828475" y="946797"/>
                </a:cubicBezTo>
                <a:cubicBezTo>
                  <a:pt x="691987" y="967067"/>
                  <a:pt x="603638" y="934038"/>
                  <a:pt x="525762" y="946797"/>
                </a:cubicBezTo>
                <a:cubicBezTo>
                  <a:pt x="524693" y="984419"/>
                  <a:pt x="278074" y="768572"/>
                  <a:pt x="0" y="946797"/>
                </a:cubicBezTo>
                <a:cubicBezTo>
                  <a:pt x="-6550" y="820906"/>
                  <a:pt x="5418" y="689652"/>
                  <a:pt x="0" y="473397"/>
                </a:cubicBezTo>
                <a:cubicBezTo>
                  <a:pt x="-23677" y="290949"/>
                  <a:pt x="33532" y="9603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100744190">
                  <a:custGeom>
                    <a:avLst/>
                    <a:gdLst>
                      <a:gd name="connsiteX0" fmla="*/ 0 w 3501413"/>
                      <a:gd name="connsiteY0" fmla="*/ 0 h 946169"/>
                      <a:gd name="connsiteX1" fmla="*/ 402662 w 3501413"/>
                      <a:gd name="connsiteY1" fmla="*/ 0 h 946169"/>
                      <a:gd name="connsiteX2" fmla="*/ 735296 w 3501413"/>
                      <a:gd name="connsiteY2" fmla="*/ 0 h 946169"/>
                      <a:gd name="connsiteX3" fmla="*/ 1102945 w 3501413"/>
                      <a:gd name="connsiteY3" fmla="*/ 0 h 946169"/>
                      <a:gd name="connsiteX4" fmla="*/ 1505607 w 3501413"/>
                      <a:gd name="connsiteY4" fmla="*/ 0 h 946169"/>
                      <a:gd name="connsiteX5" fmla="*/ 1838242 w 3501413"/>
                      <a:gd name="connsiteY5" fmla="*/ 0 h 946169"/>
                      <a:gd name="connsiteX6" fmla="*/ 2240904 w 3501413"/>
                      <a:gd name="connsiteY6" fmla="*/ 0 h 946169"/>
                      <a:gd name="connsiteX7" fmla="*/ 2678581 w 3501413"/>
                      <a:gd name="connsiteY7" fmla="*/ 0 h 946169"/>
                      <a:gd name="connsiteX8" fmla="*/ 3011215 w 3501413"/>
                      <a:gd name="connsiteY8" fmla="*/ 0 h 946169"/>
                      <a:gd name="connsiteX9" fmla="*/ 3501413 w 3501413"/>
                      <a:gd name="connsiteY9" fmla="*/ 0 h 946169"/>
                      <a:gd name="connsiteX10" fmla="*/ 3501413 w 3501413"/>
                      <a:gd name="connsiteY10" fmla="*/ 492007 h 946169"/>
                      <a:gd name="connsiteX11" fmla="*/ 3501413 w 3501413"/>
                      <a:gd name="connsiteY11" fmla="*/ 946169 h 946169"/>
                      <a:gd name="connsiteX12" fmla="*/ 3133764 w 3501413"/>
                      <a:gd name="connsiteY12" fmla="*/ 946169 h 946169"/>
                      <a:gd name="connsiteX13" fmla="*/ 2661074 w 3501413"/>
                      <a:gd name="connsiteY13" fmla="*/ 946169 h 946169"/>
                      <a:gd name="connsiteX14" fmla="*/ 2153369 w 3501413"/>
                      <a:gd name="connsiteY14" fmla="*/ 946169 h 946169"/>
                      <a:gd name="connsiteX15" fmla="*/ 1645663 w 3501413"/>
                      <a:gd name="connsiteY15" fmla="*/ 946169 h 946169"/>
                      <a:gd name="connsiteX16" fmla="*/ 1278015 w 3501413"/>
                      <a:gd name="connsiteY16" fmla="*/ 946169 h 946169"/>
                      <a:gd name="connsiteX17" fmla="*/ 910367 w 3501413"/>
                      <a:gd name="connsiteY17" fmla="*/ 946169 h 946169"/>
                      <a:gd name="connsiteX18" fmla="*/ 577732 w 3501413"/>
                      <a:gd name="connsiteY18" fmla="*/ 946169 h 946169"/>
                      <a:gd name="connsiteX19" fmla="*/ 0 w 3501413"/>
                      <a:gd name="connsiteY19" fmla="*/ 946169 h 946169"/>
                      <a:gd name="connsiteX20" fmla="*/ 0 w 3501413"/>
                      <a:gd name="connsiteY20" fmla="*/ 473084 h 946169"/>
                      <a:gd name="connsiteX21" fmla="*/ 0 w 3501413"/>
                      <a:gd name="connsiteY21" fmla="*/ 0 h 946169"/>
                      <a:gd name="connsiteX0" fmla="*/ 0 w 3501413"/>
                      <a:gd name="connsiteY0" fmla="*/ 0 h 946169"/>
                      <a:gd name="connsiteX1" fmla="*/ 437676 w 3501413"/>
                      <a:gd name="connsiteY1" fmla="*/ 0 h 946169"/>
                      <a:gd name="connsiteX2" fmla="*/ 805324 w 3501413"/>
                      <a:gd name="connsiteY2" fmla="*/ 0 h 946169"/>
                      <a:gd name="connsiteX3" fmla="*/ 1137959 w 3501413"/>
                      <a:gd name="connsiteY3" fmla="*/ 0 h 946169"/>
                      <a:gd name="connsiteX4" fmla="*/ 1610649 w 3501413"/>
                      <a:gd name="connsiteY4" fmla="*/ 0 h 946169"/>
                      <a:gd name="connsiteX5" fmla="*/ 1978298 w 3501413"/>
                      <a:gd name="connsiteY5" fmla="*/ 0 h 946169"/>
                      <a:gd name="connsiteX6" fmla="*/ 2345946 w 3501413"/>
                      <a:gd name="connsiteY6" fmla="*/ 0 h 946169"/>
                      <a:gd name="connsiteX7" fmla="*/ 2783623 w 3501413"/>
                      <a:gd name="connsiteY7" fmla="*/ 0 h 946169"/>
                      <a:gd name="connsiteX8" fmla="*/ 3501413 w 3501413"/>
                      <a:gd name="connsiteY8" fmla="*/ 0 h 946169"/>
                      <a:gd name="connsiteX9" fmla="*/ 3501413 w 3501413"/>
                      <a:gd name="connsiteY9" fmla="*/ 463623 h 946169"/>
                      <a:gd name="connsiteX10" fmla="*/ 3501413 w 3501413"/>
                      <a:gd name="connsiteY10" fmla="*/ 946169 h 946169"/>
                      <a:gd name="connsiteX11" fmla="*/ 2993708 w 3501413"/>
                      <a:gd name="connsiteY11" fmla="*/ 946169 h 946169"/>
                      <a:gd name="connsiteX12" fmla="*/ 2556031 w 3501413"/>
                      <a:gd name="connsiteY12" fmla="*/ 946169 h 946169"/>
                      <a:gd name="connsiteX13" fmla="*/ 2153369 w 3501413"/>
                      <a:gd name="connsiteY13" fmla="*/ 946169 h 946169"/>
                      <a:gd name="connsiteX14" fmla="*/ 1645663 w 3501413"/>
                      <a:gd name="connsiteY14" fmla="*/ 946169 h 946169"/>
                      <a:gd name="connsiteX15" fmla="*/ 1207987 w 3501413"/>
                      <a:gd name="connsiteY15" fmla="*/ 946169 h 946169"/>
                      <a:gd name="connsiteX16" fmla="*/ 770310 w 3501413"/>
                      <a:gd name="connsiteY16" fmla="*/ 946169 h 946169"/>
                      <a:gd name="connsiteX17" fmla="*/ 437676 w 3501413"/>
                      <a:gd name="connsiteY17" fmla="*/ 946169 h 946169"/>
                      <a:gd name="connsiteX18" fmla="*/ 0 w 3501413"/>
                      <a:gd name="connsiteY18" fmla="*/ 946169 h 946169"/>
                      <a:gd name="connsiteX19" fmla="*/ 0 w 3501413"/>
                      <a:gd name="connsiteY19" fmla="*/ 492007 h 946169"/>
                      <a:gd name="connsiteX20" fmla="*/ 0 w 3501413"/>
                      <a:gd name="connsiteY20" fmla="*/ 0 h 94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501413" h="946169" fill="none" extrusionOk="0">
                        <a:moveTo>
                          <a:pt x="0" y="0"/>
                        </a:moveTo>
                        <a:cubicBezTo>
                          <a:pt x="181769" y="-32278"/>
                          <a:pt x="284537" y="30927"/>
                          <a:pt x="402662" y="0"/>
                        </a:cubicBezTo>
                        <a:cubicBezTo>
                          <a:pt x="520205" y="-45057"/>
                          <a:pt x="582415" y="23274"/>
                          <a:pt x="735296" y="0"/>
                        </a:cubicBezTo>
                        <a:cubicBezTo>
                          <a:pt x="865008" y="-46715"/>
                          <a:pt x="1032553" y="24739"/>
                          <a:pt x="1102945" y="0"/>
                        </a:cubicBezTo>
                        <a:cubicBezTo>
                          <a:pt x="1209076" y="-16669"/>
                          <a:pt x="1345912" y="-5333"/>
                          <a:pt x="1505607" y="0"/>
                        </a:cubicBezTo>
                        <a:cubicBezTo>
                          <a:pt x="1670188" y="-2240"/>
                          <a:pt x="1683080" y="4305"/>
                          <a:pt x="1838242" y="0"/>
                        </a:cubicBezTo>
                        <a:cubicBezTo>
                          <a:pt x="1988743" y="3393"/>
                          <a:pt x="2042634" y="3859"/>
                          <a:pt x="2240904" y="0"/>
                        </a:cubicBezTo>
                        <a:cubicBezTo>
                          <a:pt x="2425944" y="18846"/>
                          <a:pt x="2527063" y="-1407"/>
                          <a:pt x="2678581" y="0"/>
                        </a:cubicBezTo>
                        <a:cubicBezTo>
                          <a:pt x="2822830" y="-25836"/>
                          <a:pt x="2868885" y="26433"/>
                          <a:pt x="3011215" y="0"/>
                        </a:cubicBezTo>
                        <a:cubicBezTo>
                          <a:pt x="3137980" y="-29534"/>
                          <a:pt x="3355823" y="50492"/>
                          <a:pt x="3501413" y="0"/>
                        </a:cubicBezTo>
                        <a:cubicBezTo>
                          <a:pt x="3544151" y="118972"/>
                          <a:pt x="3512908" y="294638"/>
                          <a:pt x="3501413" y="492007"/>
                        </a:cubicBezTo>
                        <a:cubicBezTo>
                          <a:pt x="3532929" y="646762"/>
                          <a:pt x="3461207" y="832828"/>
                          <a:pt x="3501413" y="946169"/>
                        </a:cubicBezTo>
                        <a:cubicBezTo>
                          <a:pt x="3402319" y="982369"/>
                          <a:pt x="3292681" y="960538"/>
                          <a:pt x="3133764" y="946169"/>
                        </a:cubicBezTo>
                        <a:cubicBezTo>
                          <a:pt x="2959301" y="941409"/>
                          <a:pt x="2759464" y="924300"/>
                          <a:pt x="2661074" y="946169"/>
                        </a:cubicBezTo>
                        <a:cubicBezTo>
                          <a:pt x="2547111" y="983668"/>
                          <a:pt x="2388378" y="906731"/>
                          <a:pt x="2153369" y="946169"/>
                        </a:cubicBezTo>
                        <a:cubicBezTo>
                          <a:pt x="1906253" y="965416"/>
                          <a:pt x="1850810" y="914392"/>
                          <a:pt x="1645663" y="946169"/>
                        </a:cubicBezTo>
                        <a:cubicBezTo>
                          <a:pt x="1444490" y="976652"/>
                          <a:pt x="1411463" y="926108"/>
                          <a:pt x="1278015" y="946169"/>
                        </a:cubicBezTo>
                        <a:cubicBezTo>
                          <a:pt x="1145429" y="979515"/>
                          <a:pt x="1086979" y="932157"/>
                          <a:pt x="910367" y="946169"/>
                        </a:cubicBezTo>
                        <a:cubicBezTo>
                          <a:pt x="756724" y="980772"/>
                          <a:pt x="660865" y="914471"/>
                          <a:pt x="577732" y="946169"/>
                        </a:cubicBezTo>
                        <a:cubicBezTo>
                          <a:pt x="527593" y="972680"/>
                          <a:pt x="293924" y="822545"/>
                          <a:pt x="0" y="946169"/>
                        </a:cubicBezTo>
                        <a:cubicBezTo>
                          <a:pt x="26807" y="808186"/>
                          <a:pt x="16034" y="673768"/>
                          <a:pt x="0" y="473084"/>
                        </a:cubicBezTo>
                        <a:cubicBezTo>
                          <a:pt x="-19007" y="261336"/>
                          <a:pt x="10107" y="103645"/>
                          <a:pt x="0" y="0"/>
                        </a:cubicBezTo>
                        <a:close/>
                      </a:path>
                      <a:path w="3501413" h="946169" stroke="0" extrusionOk="0">
                        <a:moveTo>
                          <a:pt x="0" y="0"/>
                        </a:moveTo>
                        <a:cubicBezTo>
                          <a:pt x="175290" y="-31226"/>
                          <a:pt x="302819" y="15687"/>
                          <a:pt x="437676" y="0"/>
                        </a:cubicBezTo>
                        <a:cubicBezTo>
                          <a:pt x="595511" y="-11813"/>
                          <a:pt x="667138" y="1246"/>
                          <a:pt x="805324" y="0"/>
                        </a:cubicBezTo>
                        <a:cubicBezTo>
                          <a:pt x="927202" y="-32798"/>
                          <a:pt x="1011674" y="8744"/>
                          <a:pt x="1137959" y="0"/>
                        </a:cubicBezTo>
                        <a:cubicBezTo>
                          <a:pt x="1247952" y="-24452"/>
                          <a:pt x="1412239" y="43754"/>
                          <a:pt x="1610649" y="0"/>
                        </a:cubicBezTo>
                        <a:cubicBezTo>
                          <a:pt x="1804311" y="-68777"/>
                          <a:pt x="1815343" y="16657"/>
                          <a:pt x="1978298" y="0"/>
                        </a:cubicBezTo>
                        <a:cubicBezTo>
                          <a:pt x="2120693" y="-33286"/>
                          <a:pt x="2248839" y="33348"/>
                          <a:pt x="2345946" y="0"/>
                        </a:cubicBezTo>
                        <a:cubicBezTo>
                          <a:pt x="2439430" y="-24209"/>
                          <a:pt x="2594936" y="-2571"/>
                          <a:pt x="2783623" y="0"/>
                        </a:cubicBezTo>
                        <a:cubicBezTo>
                          <a:pt x="3004358" y="-42517"/>
                          <a:pt x="3219633" y="38065"/>
                          <a:pt x="3501413" y="0"/>
                        </a:cubicBezTo>
                        <a:cubicBezTo>
                          <a:pt x="3562038" y="168128"/>
                          <a:pt x="3507157" y="339556"/>
                          <a:pt x="3501413" y="463623"/>
                        </a:cubicBezTo>
                        <a:cubicBezTo>
                          <a:pt x="3534263" y="552228"/>
                          <a:pt x="3459106" y="782466"/>
                          <a:pt x="3501413" y="946169"/>
                        </a:cubicBezTo>
                        <a:cubicBezTo>
                          <a:pt x="3325852" y="953545"/>
                          <a:pt x="3105547" y="911502"/>
                          <a:pt x="2993708" y="946169"/>
                        </a:cubicBezTo>
                        <a:cubicBezTo>
                          <a:pt x="2875903" y="971523"/>
                          <a:pt x="2769745" y="930338"/>
                          <a:pt x="2556031" y="946169"/>
                        </a:cubicBezTo>
                        <a:cubicBezTo>
                          <a:pt x="2334367" y="986306"/>
                          <a:pt x="2251561" y="909713"/>
                          <a:pt x="2153369" y="946169"/>
                        </a:cubicBezTo>
                        <a:cubicBezTo>
                          <a:pt x="2053211" y="975256"/>
                          <a:pt x="1832687" y="939134"/>
                          <a:pt x="1645663" y="946169"/>
                        </a:cubicBezTo>
                        <a:cubicBezTo>
                          <a:pt x="1454854" y="955422"/>
                          <a:pt x="1410368" y="928849"/>
                          <a:pt x="1207987" y="946169"/>
                        </a:cubicBezTo>
                        <a:cubicBezTo>
                          <a:pt x="1007133" y="950166"/>
                          <a:pt x="984270" y="887818"/>
                          <a:pt x="770310" y="946169"/>
                        </a:cubicBezTo>
                        <a:cubicBezTo>
                          <a:pt x="563453" y="1004222"/>
                          <a:pt x="576337" y="951075"/>
                          <a:pt x="437676" y="946169"/>
                        </a:cubicBezTo>
                        <a:cubicBezTo>
                          <a:pt x="307406" y="944909"/>
                          <a:pt x="177269" y="913029"/>
                          <a:pt x="0" y="946169"/>
                        </a:cubicBezTo>
                        <a:cubicBezTo>
                          <a:pt x="-12790" y="818532"/>
                          <a:pt x="44061" y="686857"/>
                          <a:pt x="0" y="492007"/>
                        </a:cubicBezTo>
                        <a:cubicBezTo>
                          <a:pt x="-39631" y="294965"/>
                          <a:pt x="-6252" y="110715"/>
                          <a:pt x="0" y="0"/>
                        </a:cubicBezTo>
                        <a:close/>
                      </a:path>
                      <a:path w="3501413" h="946169" fill="none" stroke="0" extrusionOk="0">
                        <a:moveTo>
                          <a:pt x="0" y="0"/>
                        </a:moveTo>
                        <a:cubicBezTo>
                          <a:pt x="179917" y="-56370"/>
                          <a:pt x="318415" y="52588"/>
                          <a:pt x="402662" y="0"/>
                        </a:cubicBezTo>
                        <a:cubicBezTo>
                          <a:pt x="505713" y="-27697"/>
                          <a:pt x="607595" y="47697"/>
                          <a:pt x="735296" y="0"/>
                        </a:cubicBezTo>
                        <a:cubicBezTo>
                          <a:pt x="884673" y="-41400"/>
                          <a:pt x="996831" y="40084"/>
                          <a:pt x="1102945" y="0"/>
                        </a:cubicBezTo>
                        <a:cubicBezTo>
                          <a:pt x="1189494" y="-24462"/>
                          <a:pt x="1372725" y="9867"/>
                          <a:pt x="1505607" y="0"/>
                        </a:cubicBezTo>
                        <a:cubicBezTo>
                          <a:pt x="1671570" y="-948"/>
                          <a:pt x="1682736" y="5678"/>
                          <a:pt x="1838242" y="0"/>
                        </a:cubicBezTo>
                        <a:cubicBezTo>
                          <a:pt x="1991712" y="-307"/>
                          <a:pt x="2044425" y="11511"/>
                          <a:pt x="2240904" y="0"/>
                        </a:cubicBezTo>
                        <a:cubicBezTo>
                          <a:pt x="2431430" y="2930"/>
                          <a:pt x="2537942" y="17787"/>
                          <a:pt x="2678581" y="0"/>
                        </a:cubicBezTo>
                        <a:cubicBezTo>
                          <a:pt x="2821073" y="-7885"/>
                          <a:pt x="2878219" y="24942"/>
                          <a:pt x="3011215" y="0"/>
                        </a:cubicBezTo>
                        <a:cubicBezTo>
                          <a:pt x="3138903" y="-63028"/>
                          <a:pt x="3342913" y="36089"/>
                          <a:pt x="3501413" y="0"/>
                        </a:cubicBezTo>
                        <a:cubicBezTo>
                          <a:pt x="3520840" y="123295"/>
                          <a:pt x="3463114" y="346378"/>
                          <a:pt x="3501413" y="492007"/>
                        </a:cubicBezTo>
                        <a:cubicBezTo>
                          <a:pt x="3545720" y="685962"/>
                          <a:pt x="3461859" y="829755"/>
                          <a:pt x="3501413" y="946169"/>
                        </a:cubicBezTo>
                        <a:cubicBezTo>
                          <a:pt x="3403089" y="997600"/>
                          <a:pt x="3302175" y="956860"/>
                          <a:pt x="3133764" y="946169"/>
                        </a:cubicBezTo>
                        <a:cubicBezTo>
                          <a:pt x="2973955" y="962974"/>
                          <a:pt x="2761571" y="929446"/>
                          <a:pt x="2661074" y="946169"/>
                        </a:cubicBezTo>
                        <a:cubicBezTo>
                          <a:pt x="2559470" y="927106"/>
                          <a:pt x="2381404" y="931704"/>
                          <a:pt x="2153369" y="946169"/>
                        </a:cubicBezTo>
                        <a:cubicBezTo>
                          <a:pt x="1931539" y="989917"/>
                          <a:pt x="1858518" y="935439"/>
                          <a:pt x="1645663" y="946169"/>
                        </a:cubicBezTo>
                        <a:cubicBezTo>
                          <a:pt x="1448265" y="981875"/>
                          <a:pt x="1407868" y="909697"/>
                          <a:pt x="1278015" y="946169"/>
                        </a:cubicBezTo>
                        <a:cubicBezTo>
                          <a:pt x="1136161" y="972187"/>
                          <a:pt x="1079513" y="918170"/>
                          <a:pt x="910367" y="946169"/>
                        </a:cubicBezTo>
                        <a:cubicBezTo>
                          <a:pt x="745680" y="952644"/>
                          <a:pt x="658941" y="908958"/>
                          <a:pt x="577732" y="946169"/>
                        </a:cubicBezTo>
                        <a:cubicBezTo>
                          <a:pt x="489978" y="1019919"/>
                          <a:pt x="275549" y="850478"/>
                          <a:pt x="0" y="946169"/>
                        </a:cubicBezTo>
                        <a:cubicBezTo>
                          <a:pt x="21190" y="816227"/>
                          <a:pt x="65279" y="653173"/>
                          <a:pt x="0" y="473084"/>
                        </a:cubicBezTo>
                        <a:cubicBezTo>
                          <a:pt x="-34606" y="268732"/>
                          <a:pt x="11592" y="1112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>
                <a:solidFill>
                  <a:schemeClr val="tx1"/>
                </a:solidFill>
                <a:latin typeface="Juice ITC" panose="04040403040A02020202" pitchFamily="82" charset="0"/>
              </a:rPr>
              <a:t>Treatment</a:t>
            </a:r>
            <a:r>
              <a:rPr lang="en-US" sz="320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1A32EAC-F6A7-45B4-8941-A02BBB5B10DF}"/>
              </a:ext>
            </a:extLst>
          </p:cNvPr>
          <p:cNvSpPr txBox="1"/>
          <p:nvPr/>
        </p:nvSpPr>
        <p:spPr>
          <a:xfrm>
            <a:off x="351691" y="1973128"/>
            <a:ext cx="5219115" cy="20313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abriola "/>
              </a:rPr>
              <a:t>Infected animals </a:t>
            </a:r>
            <a:r>
              <a:rPr lang="en-US" b="1" dirty="0">
                <a:latin typeface="Gabriola "/>
              </a:rPr>
              <a:t>are rarely treated</a:t>
            </a:r>
            <a:r>
              <a:rPr lang="en-US" dirty="0">
                <a:latin typeface="Gabriola "/>
              </a:rPr>
              <a:t>, because, in addition to the danger of contagion, it is very </a:t>
            </a:r>
            <a:r>
              <a:rPr lang="en-US" u="sng" dirty="0">
                <a:latin typeface="Gabriola "/>
              </a:rPr>
              <a:t>expensive and prolonged</a:t>
            </a:r>
            <a:r>
              <a:rPr lang="en-US" dirty="0">
                <a:latin typeface="Gabriola "/>
              </a:rPr>
              <a:t>, and because the </a:t>
            </a:r>
            <a:r>
              <a:rPr lang="en-US" u="sng" dirty="0">
                <a:latin typeface="Gabriola "/>
              </a:rPr>
              <a:t>ultimate goal is </a:t>
            </a:r>
            <a:r>
              <a:rPr lang="en-US" u="sng" dirty="0" err="1">
                <a:latin typeface="Gabriola "/>
              </a:rPr>
              <a:t>erradicate</a:t>
            </a:r>
            <a:r>
              <a:rPr lang="en-US" u="sng" dirty="0">
                <a:latin typeface="Gabriola "/>
              </a:rPr>
              <a:t> </a:t>
            </a:r>
            <a:r>
              <a:rPr lang="en-US" dirty="0">
                <a:latin typeface="Gabriola "/>
              </a:rPr>
              <a:t>the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briola "/>
              </a:rPr>
              <a:t> </a:t>
            </a:r>
            <a:r>
              <a:rPr lang="en-US" b="1" dirty="0">
                <a:latin typeface="Gabriola "/>
              </a:rPr>
              <a:t>Infected animals are sacrificed</a:t>
            </a:r>
            <a:r>
              <a:rPr lang="en-US" dirty="0">
                <a:latin typeface="Gabriola 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briola "/>
              </a:rPr>
              <a:t>Pasteurization of the milk </a:t>
            </a:r>
            <a:r>
              <a:rPr lang="en-US" dirty="0">
                <a:latin typeface="Gabriola "/>
              </a:rPr>
              <a:t>of infected animals at a temperature enough to kill bacteria prevents the disease from spreading to the man.</a:t>
            </a:r>
            <a:endParaRPr lang="es-ES" dirty="0">
              <a:latin typeface="Gabriola 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E257A21-5D26-42B2-A082-8E832189D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41874"/>
            <a:ext cx="6005366" cy="33742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FCD07B-BA34-4703-A1BA-44B2B5AA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02" y="4175904"/>
            <a:ext cx="4662691" cy="23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9A2BAF-0F59-46A1-ADAE-18D8745493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86B938C-1A04-43C2-8471-B586BD05F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5FC0B69-5DA0-4FA1-9D49-11ECB58FE69D}"/>
              </a:ext>
            </a:extLst>
          </p:cNvPr>
          <p:cNvSpPr txBox="1"/>
          <p:nvPr/>
        </p:nvSpPr>
        <p:spPr>
          <a:xfrm>
            <a:off x="234696" y="492369"/>
            <a:ext cx="317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Jokerman" panose="04090605060D06020702" pitchFamily="8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774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99FDE4-F12D-480F-ABCB-69DCFEF7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000" dirty="0" err="1">
                <a:latin typeface="Juice ITC" panose="04040403040A02020202" pitchFamily="82" charset="0"/>
              </a:rPr>
              <a:t>Index</a:t>
            </a:r>
            <a:endParaRPr lang="es-ES" sz="8000" dirty="0">
              <a:latin typeface="Juice ITC" panose="04040403040A020202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0B924D6-7981-4DD8-87E2-95FB5007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352936"/>
          </a:xfrm>
          <a:custGeom>
            <a:avLst/>
            <a:gdLst>
              <a:gd name="connsiteX0" fmla="*/ 0 w 10058400"/>
              <a:gd name="connsiteY0" fmla="*/ 0 h 3352936"/>
              <a:gd name="connsiteX1" fmla="*/ 289919 w 10058400"/>
              <a:gd name="connsiteY1" fmla="*/ 0 h 3352936"/>
              <a:gd name="connsiteX2" fmla="*/ 781005 w 10058400"/>
              <a:gd name="connsiteY2" fmla="*/ 0 h 3352936"/>
              <a:gd name="connsiteX3" fmla="*/ 1573844 w 10058400"/>
              <a:gd name="connsiteY3" fmla="*/ 0 h 3352936"/>
              <a:gd name="connsiteX4" fmla="*/ 2266098 w 10058400"/>
              <a:gd name="connsiteY4" fmla="*/ 0 h 3352936"/>
              <a:gd name="connsiteX5" fmla="*/ 2556017 w 10058400"/>
              <a:gd name="connsiteY5" fmla="*/ 0 h 3352936"/>
              <a:gd name="connsiteX6" fmla="*/ 2946520 w 10058400"/>
              <a:gd name="connsiteY6" fmla="*/ 0 h 3352936"/>
              <a:gd name="connsiteX7" fmla="*/ 3538190 w 10058400"/>
              <a:gd name="connsiteY7" fmla="*/ 0 h 3352936"/>
              <a:gd name="connsiteX8" fmla="*/ 4230445 w 10058400"/>
              <a:gd name="connsiteY8" fmla="*/ 0 h 3352936"/>
              <a:gd name="connsiteX9" fmla="*/ 4620947 w 10058400"/>
              <a:gd name="connsiteY9" fmla="*/ 0 h 3352936"/>
              <a:gd name="connsiteX10" fmla="*/ 5112034 w 10058400"/>
              <a:gd name="connsiteY10" fmla="*/ 0 h 3352936"/>
              <a:gd name="connsiteX11" fmla="*/ 5804288 w 10058400"/>
              <a:gd name="connsiteY11" fmla="*/ 0 h 3352936"/>
              <a:gd name="connsiteX12" fmla="*/ 6295375 w 10058400"/>
              <a:gd name="connsiteY12" fmla="*/ 0 h 3352936"/>
              <a:gd name="connsiteX13" fmla="*/ 6786462 w 10058400"/>
              <a:gd name="connsiteY13" fmla="*/ 0 h 3352936"/>
              <a:gd name="connsiteX14" fmla="*/ 7076380 w 10058400"/>
              <a:gd name="connsiteY14" fmla="*/ 0 h 3352936"/>
              <a:gd name="connsiteX15" fmla="*/ 7768635 w 10058400"/>
              <a:gd name="connsiteY15" fmla="*/ 0 h 3352936"/>
              <a:gd name="connsiteX16" fmla="*/ 8561473 w 10058400"/>
              <a:gd name="connsiteY16" fmla="*/ 0 h 3352936"/>
              <a:gd name="connsiteX17" fmla="*/ 9052560 w 10058400"/>
              <a:gd name="connsiteY17" fmla="*/ 0 h 3352936"/>
              <a:gd name="connsiteX18" fmla="*/ 10058400 w 10058400"/>
              <a:gd name="connsiteY18" fmla="*/ 0 h 3352936"/>
              <a:gd name="connsiteX19" fmla="*/ 10058400 w 10058400"/>
              <a:gd name="connsiteY19" fmla="*/ 525293 h 3352936"/>
              <a:gd name="connsiteX20" fmla="*/ 10058400 w 10058400"/>
              <a:gd name="connsiteY20" fmla="*/ 1017057 h 3352936"/>
              <a:gd name="connsiteX21" fmla="*/ 10058400 w 10058400"/>
              <a:gd name="connsiteY21" fmla="*/ 1642939 h 3352936"/>
              <a:gd name="connsiteX22" fmla="*/ 10058400 w 10058400"/>
              <a:gd name="connsiteY22" fmla="*/ 2235291 h 3352936"/>
              <a:gd name="connsiteX23" fmla="*/ 10058400 w 10058400"/>
              <a:gd name="connsiteY23" fmla="*/ 2861172 h 3352936"/>
              <a:gd name="connsiteX24" fmla="*/ 10058400 w 10058400"/>
              <a:gd name="connsiteY24" fmla="*/ 3352936 h 3352936"/>
              <a:gd name="connsiteX25" fmla="*/ 9466729 w 10058400"/>
              <a:gd name="connsiteY25" fmla="*/ 3352936 h 3352936"/>
              <a:gd name="connsiteX26" fmla="*/ 8875059 w 10058400"/>
              <a:gd name="connsiteY26" fmla="*/ 3352936 h 3352936"/>
              <a:gd name="connsiteX27" fmla="*/ 8585140 w 10058400"/>
              <a:gd name="connsiteY27" fmla="*/ 3352936 h 3352936"/>
              <a:gd name="connsiteX28" fmla="*/ 7792302 w 10058400"/>
              <a:gd name="connsiteY28" fmla="*/ 3352936 h 3352936"/>
              <a:gd name="connsiteX29" fmla="*/ 7100047 w 10058400"/>
              <a:gd name="connsiteY29" fmla="*/ 3352936 h 3352936"/>
              <a:gd name="connsiteX30" fmla="*/ 6709544 w 10058400"/>
              <a:gd name="connsiteY30" fmla="*/ 3352936 h 3352936"/>
              <a:gd name="connsiteX31" fmla="*/ 6218458 w 10058400"/>
              <a:gd name="connsiteY31" fmla="*/ 3352936 h 3352936"/>
              <a:gd name="connsiteX32" fmla="*/ 5727371 w 10058400"/>
              <a:gd name="connsiteY32" fmla="*/ 3352936 h 3352936"/>
              <a:gd name="connsiteX33" fmla="*/ 5336869 w 10058400"/>
              <a:gd name="connsiteY33" fmla="*/ 3352936 h 3352936"/>
              <a:gd name="connsiteX34" fmla="*/ 4946366 w 10058400"/>
              <a:gd name="connsiteY34" fmla="*/ 3352936 h 3352936"/>
              <a:gd name="connsiteX35" fmla="*/ 4455280 w 10058400"/>
              <a:gd name="connsiteY35" fmla="*/ 3352936 h 3352936"/>
              <a:gd name="connsiteX36" fmla="*/ 4165361 w 10058400"/>
              <a:gd name="connsiteY36" fmla="*/ 3352936 h 3352936"/>
              <a:gd name="connsiteX37" fmla="*/ 3674274 w 10058400"/>
              <a:gd name="connsiteY37" fmla="*/ 3352936 h 3352936"/>
              <a:gd name="connsiteX38" fmla="*/ 3082604 w 10058400"/>
              <a:gd name="connsiteY38" fmla="*/ 3352936 h 3352936"/>
              <a:gd name="connsiteX39" fmla="*/ 2792685 w 10058400"/>
              <a:gd name="connsiteY39" fmla="*/ 3352936 h 3352936"/>
              <a:gd name="connsiteX40" fmla="*/ 1999847 w 10058400"/>
              <a:gd name="connsiteY40" fmla="*/ 3352936 h 3352936"/>
              <a:gd name="connsiteX41" fmla="*/ 1207008 w 10058400"/>
              <a:gd name="connsiteY41" fmla="*/ 3352936 h 3352936"/>
              <a:gd name="connsiteX42" fmla="*/ 715921 w 10058400"/>
              <a:gd name="connsiteY42" fmla="*/ 3352936 h 3352936"/>
              <a:gd name="connsiteX43" fmla="*/ 0 w 10058400"/>
              <a:gd name="connsiteY43" fmla="*/ 3352936 h 3352936"/>
              <a:gd name="connsiteX44" fmla="*/ 0 w 10058400"/>
              <a:gd name="connsiteY44" fmla="*/ 2894701 h 3352936"/>
              <a:gd name="connsiteX45" fmla="*/ 0 w 10058400"/>
              <a:gd name="connsiteY45" fmla="*/ 2302349 h 3352936"/>
              <a:gd name="connsiteX46" fmla="*/ 0 w 10058400"/>
              <a:gd name="connsiteY46" fmla="*/ 1676468 h 3352936"/>
              <a:gd name="connsiteX47" fmla="*/ 0 w 10058400"/>
              <a:gd name="connsiteY47" fmla="*/ 1151175 h 3352936"/>
              <a:gd name="connsiteX48" fmla="*/ 0 w 10058400"/>
              <a:gd name="connsiteY48" fmla="*/ 625881 h 3352936"/>
              <a:gd name="connsiteX49" fmla="*/ 0 w 10058400"/>
              <a:gd name="connsiteY49" fmla="*/ 0 h 33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058400" h="3352936" fill="none" extrusionOk="0">
                <a:moveTo>
                  <a:pt x="0" y="0"/>
                </a:moveTo>
                <a:cubicBezTo>
                  <a:pt x="58205" y="-19976"/>
                  <a:pt x="165313" y="31376"/>
                  <a:pt x="289919" y="0"/>
                </a:cubicBezTo>
                <a:cubicBezTo>
                  <a:pt x="414525" y="-31376"/>
                  <a:pt x="645964" y="4450"/>
                  <a:pt x="781005" y="0"/>
                </a:cubicBezTo>
                <a:cubicBezTo>
                  <a:pt x="916046" y="-4450"/>
                  <a:pt x="1298812" y="818"/>
                  <a:pt x="1573844" y="0"/>
                </a:cubicBezTo>
                <a:cubicBezTo>
                  <a:pt x="1848876" y="-818"/>
                  <a:pt x="2034737" y="62590"/>
                  <a:pt x="2266098" y="0"/>
                </a:cubicBezTo>
                <a:cubicBezTo>
                  <a:pt x="2497459" y="-62590"/>
                  <a:pt x="2455690" y="27676"/>
                  <a:pt x="2556017" y="0"/>
                </a:cubicBezTo>
                <a:cubicBezTo>
                  <a:pt x="2656344" y="-27676"/>
                  <a:pt x="2777028" y="46199"/>
                  <a:pt x="2946520" y="0"/>
                </a:cubicBezTo>
                <a:cubicBezTo>
                  <a:pt x="3116012" y="-46199"/>
                  <a:pt x="3256264" y="7004"/>
                  <a:pt x="3538190" y="0"/>
                </a:cubicBezTo>
                <a:cubicBezTo>
                  <a:pt x="3820116" y="-7004"/>
                  <a:pt x="3928398" y="1499"/>
                  <a:pt x="4230445" y="0"/>
                </a:cubicBezTo>
                <a:cubicBezTo>
                  <a:pt x="4532493" y="-1499"/>
                  <a:pt x="4480906" y="36138"/>
                  <a:pt x="4620947" y="0"/>
                </a:cubicBezTo>
                <a:cubicBezTo>
                  <a:pt x="4760988" y="-36138"/>
                  <a:pt x="5009166" y="44647"/>
                  <a:pt x="5112034" y="0"/>
                </a:cubicBezTo>
                <a:cubicBezTo>
                  <a:pt x="5214902" y="-44647"/>
                  <a:pt x="5560156" y="49990"/>
                  <a:pt x="5804288" y="0"/>
                </a:cubicBezTo>
                <a:cubicBezTo>
                  <a:pt x="6048420" y="-49990"/>
                  <a:pt x="6195336" y="39023"/>
                  <a:pt x="6295375" y="0"/>
                </a:cubicBezTo>
                <a:cubicBezTo>
                  <a:pt x="6395414" y="-39023"/>
                  <a:pt x="6611394" y="44073"/>
                  <a:pt x="6786462" y="0"/>
                </a:cubicBezTo>
                <a:cubicBezTo>
                  <a:pt x="6961530" y="-44073"/>
                  <a:pt x="6988412" y="22550"/>
                  <a:pt x="7076380" y="0"/>
                </a:cubicBezTo>
                <a:cubicBezTo>
                  <a:pt x="7164348" y="-22550"/>
                  <a:pt x="7594127" y="49800"/>
                  <a:pt x="7768635" y="0"/>
                </a:cubicBezTo>
                <a:cubicBezTo>
                  <a:pt x="7943144" y="-49800"/>
                  <a:pt x="8366226" y="54917"/>
                  <a:pt x="8561473" y="0"/>
                </a:cubicBezTo>
                <a:cubicBezTo>
                  <a:pt x="8756720" y="-54917"/>
                  <a:pt x="8818320" y="58067"/>
                  <a:pt x="9052560" y="0"/>
                </a:cubicBezTo>
                <a:cubicBezTo>
                  <a:pt x="9286800" y="-58067"/>
                  <a:pt x="9629235" y="30014"/>
                  <a:pt x="10058400" y="0"/>
                </a:cubicBezTo>
                <a:cubicBezTo>
                  <a:pt x="10102987" y="228236"/>
                  <a:pt x="10039440" y="342884"/>
                  <a:pt x="10058400" y="525293"/>
                </a:cubicBezTo>
                <a:cubicBezTo>
                  <a:pt x="10077360" y="707702"/>
                  <a:pt x="10014165" y="897690"/>
                  <a:pt x="10058400" y="1017057"/>
                </a:cubicBezTo>
                <a:cubicBezTo>
                  <a:pt x="10102635" y="1136424"/>
                  <a:pt x="10050304" y="1423077"/>
                  <a:pt x="10058400" y="1642939"/>
                </a:cubicBezTo>
                <a:cubicBezTo>
                  <a:pt x="10066496" y="1862801"/>
                  <a:pt x="10013464" y="2045460"/>
                  <a:pt x="10058400" y="2235291"/>
                </a:cubicBezTo>
                <a:cubicBezTo>
                  <a:pt x="10103336" y="2425122"/>
                  <a:pt x="10026952" y="2730512"/>
                  <a:pt x="10058400" y="2861172"/>
                </a:cubicBezTo>
                <a:cubicBezTo>
                  <a:pt x="10089848" y="2991832"/>
                  <a:pt x="10054491" y="3161898"/>
                  <a:pt x="10058400" y="3352936"/>
                </a:cubicBezTo>
                <a:cubicBezTo>
                  <a:pt x="9877640" y="3376145"/>
                  <a:pt x="9651916" y="3282763"/>
                  <a:pt x="9466729" y="3352936"/>
                </a:cubicBezTo>
                <a:cubicBezTo>
                  <a:pt x="9281542" y="3423109"/>
                  <a:pt x="9038249" y="3315388"/>
                  <a:pt x="8875059" y="3352936"/>
                </a:cubicBezTo>
                <a:cubicBezTo>
                  <a:pt x="8711869" y="3390484"/>
                  <a:pt x="8670967" y="3344151"/>
                  <a:pt x="8585140" y="3352936"/>
                </a:cubicBezTo>
                <a:cubicBezTo>
                  <a:pt x="8499313" y="3361721"/>
                  <a:pt x="8172420" y="3270376"/>
                  <a:pt x="7792302" y="3352936"/>
                </a:cubicBezTo>
                <a:cubicBezTo>
                  <a:pt x="7412184" y="3435496"/>
                  <a:pt x="7390802" y="3275751"/>
                  <a:pt x="7100047" y="3352936"/>
                </a:cubicBezTo>
                <a:cubicBezTo>
                  <a:pt x="6809293" y="3430121"/>
                  <a:pt x="6848412" y="3317370"/>
                  <a:pt x="6709544" y="3352936"/>
                </a:cubicBezTo>
                <a:cubicBezTo>
                  <a:pt x="6570676" y="3388502"/>
                  <a:pt x="6355945" y="3313709"/>
                  <a:pt x="6218458" y="3352936"/>
                </a:cubicBezTo>
                <a:cubicBezTo>
                  <a:pt x="6080971" y="3392163"/>
                  <a:pt x="5925133" y="3322633"/>
                  <a:pt x="5727371" y="3352936"/>
                </a:cubicBezTo>
                <a:cubicBezTo>
                  <a:pt x="5529609" y="3383239"/>
                  <a:pt x="5463363" y="3347711"/>
                  <a:pt x="5336869" y="3352936"/>
                </a:cubicBezTo>
                <a:cubicBezTo>
                  <a:pt x="5210375" y="3358161"/>
                  <a:pt x="5131284" y="3345955"/>
                  <a:pt x="4946366" y="3352936"/>
                </a:cubicBezTo>
                <a:cubicBezTo>
                  <a:pt x="4761448" y="3359917"/>
                  <a:pt x="4573733" y="3349152"/>
                  <a:pt x="4455280" y="3352936"/>
                </a:cubicBezTo>
                <a:cubicBezTo>
                  <a:pt x="4336827" y="3356720"/>
                  <a:pt x="4249854" y="3320010"/>
                  <a:pt x="4165361" y="3352936"/>
                </a:cubicBezTo>
                <a:cubicBezTo>
                  <a:pt x="4080868" y="3385862"/>
                  <a:pt x="3820824" y="3317488"/>
                  <a:pt x="3674274" y="3352936"/>
                </a:cubicBezTo>
                <a:cubicBezTo>
                  <a:pt x="3527724" y="3388384"/>
                  <a:pt x="3210571" y="3324055"/>
                  <a:pt x="3082604" y="3352936"/>
                </a:cubicBezTo>
                <a:cubicBezTo>
                  <a:pt x="2954637" y="3381817"/>
                  <a:pt x="2922377" y="3351099"/>
                  <a:pt x="2792685" y="3352936"/>
                </a:cubicBezTo>
                <a:cubicBezTo>
                  <a:pt x="2662993" y="3354773"/>
                  <a:pt x="2266294" y="3278047"/>
                  <a:pt x="1999847" y="3352936"/>
                </a:cubicBezTo>
                <a:cubicBezTo>
                  <a:pt x="1733400" y="3427825"/>
                  <a:pt x="1429539" y="3311173"/>
                  <a:pt x="1207008" y="3352936"/>
                </a:cubicBezTo>
                <a:cubicBezTo>
                  <a:pt x="984477" y="3394699"/>
                  <a:pt x="887224" y="3346300"/>
                  <a:pt x="715921" y="3352936"/>
                </a:cubicBezTo>
                <a:cubicBezTo>
                  <a:pt x="544618" y="3359572"/>
                  <a:pt x="247646" y="3275054"/>
                  <a:pt x="0" y="3352936"/>
                </a:cubicBezTo>
                <a:cubicBezTo>
                  <a:pt x="-5864" y="3195446"/>
                  <a:pt x="36676" y="3077324"/>
                  <a:pt x="0" y="2894701"/>
                </a:cubicBezTo>
                <a:cubicBezTo>
                  <a:pt x="-36676" y="2712078"/>
                  <a:pt x="64212" y="2574847"/>
                  <a:pt x="0" y="2302349"/>
                </a:cubicBezTo>
                <a:cubicBezTo>
                  <a:pt x="-64212" y="2029851"/>
                  <a:pt x="34855" y="1876408"/>
                  <a:pt x="0" y="1676468"/>
                </a:cubicBezTo>
                <a:cubicBezTo>
                  <a:pt x="-34855" y="1476528"/>
                  <a:pt x="43451" y="1303280"/>
                  <a:pt x="0" y="1151175"/>
                </a:cubicBezTo>
                <a:cubicBezTo>
                  <a:pt x="-43451" y="999070"/>
                  <a:pt x="35661" y="833127"/>
                  <a:pt x="0" y="625881"/>
                </a:cubicBezTo>
                <a:cubicBezTo>
                  <a:pt x="-35661" y="418635"/>
                  <a:pt x="28009" y="164383"/>
                  <a:pt x="0" y="0"/>
                </a:cubicBezTo>
                <a:close/>
              </a:path>
              <a:path w="10058400" h="3352936" stroke="0" extrusionOk="0">
                <a:moveTo>
                  <a:pt x="0" y="0"/>
                </a:moveTo>
                <a:cubicBezTo>
                  <a:pt x="223656" y="-53152"/>
                  <a:pt x="341792" y="67551"/>
                  <a:pt x="591671" y="0"/>
                </a:cubicBezTo>
                <a:cubicBezTo>
                  <a:pt x="841550" y="-67551"/>
                  <a:pt x="803570" y="7116"/>
                  <a:pt x="982173" y="0"/>
                </a:cubicBezTo>
                <a:cubicBezTo>
                  <a:pt x="1160776" y="-7116"/>
                  <a:pt x="1562384" y="40558"/>
                  <a:pt x="1775012" y="0"/>
                </a:cubicBezTo>
                <a:cubicBezTo>
                  <a:pt x="1987640" y="-40558"/>
                  <a:pt x="2139544" y="545"/>
                  <a:pt x="2266098" y="0"/>
                </a:cubicBezTo>
                <a:cubicBezTo>
                  <a:pt x="2392652" y="-545"/>
                  <a:pt x="2553797" y="7767"/>
                  <a:pt x="2757185" y="0"/>
                </a:cubicBezTo>
                <a:cubicBezTo>
                  <a:pt x="2960573" y="-7767"/>
                  <a:pt x="3156509" y="47349"/>
                  <a:pt x="3449440" y="0"/>
                </a:cubicBezTo>
                <a:cubicBezTo>
                  <a:pt x="3742372" y="-47349"/>
                  <a:pt x="3877803" y="17191"/>
                  <a:pt x="4141694" y="0"/>
                </a:cubicBezTo>
                <a:cubicBezTo>
                  <a:pt x="4405585" y="-17191"/>
                  <a:pt x="4430606" y="4793"/>
                  <a:pt x="4532197" y="0"/>
                </a:cubicBezTo>
                <a:cubicBezTo>
                  <a:pt x="4633788" y="-4793"/>
                  <a:pt x="5110974" y="7631"/>
                  <a:pt x="5325035" y="0"/>
                </a:cubicBezTo>
                <a:cubicBezTo>
                  <a:pt x="5539096" y="-7631"/>
                  <a:pt x="5778069" y="9847"/>
                  <a:pt x="6117874" y="0"/>
                </a:cubicBezTo>
                <a:cubicBezTo>
                  <a:pt x="6457679" y="-9847"/>
                  <a:pt x="6457828" y="15904"/>
                  <a:pt x="6709544" y="0"/>
                </a:cubicBezTo>
                <a:cubicBezTo>
                  <a:pt x="6961260" y="-15904"/>
                  <a:pt x="7160612" y="39258"/>
                  <a:pt x="7401799" y="0"/>
                </a:cubicBezTo>
                <a:cubicBezTo>
                  <a:pt x="7642986" y="-39258"/>
                  <a:pt x="7718085" y="24198"/>
                  <a:pt x="7892886" y="0"/>
                </a:cubicBezTo>
                <a:cubicBezTo>
                  <a:pt x="8067687" y="-24198"/>
                  <a:pt x="8307131" y="16032"/>
                  <a:pt x="8685724" y="0"/>
                </a:cubicBezTo>
                <a:cubicBezTo>
                  <a:pt x="9064317" y="-16032"/>
                  <a:pt x="8907511" y="832"/>
                  <a:pt x="8975643" y="0"/>
                </a:cubicBezTo>
                <a:cubicBezTo>
                  <a:pt x="9043775" y="-832"/>
                  <a:pt x="9684099" y="10067"/>
                  <a:pt x="10058400" y="0"/>
                </a:cubicBezTo>
                <a:cubicBezTo>
                  <a:pt x="10103814" y="171443"/>
                  <a:pt x="10011796" y="378563"/>
                  <a:pt x="10058400" y="491764"/>
                </a:cubicBezTo>
                <a:cubicBezTo>
                  <a:pt x="10105004" y="604965"/>
                  <a:pt x="10002779" y="753087"/>
                  <a:pt x="10058400" y="983528"/>
                </a:cubicBezTo>
                <a:cubicBezTo>
                  <a:pt x="10114021" y="1213969"/>
                  <a:pt x="9999789" y="1375604"/>
                  <a:pt x="10058400" y="1542351"/>
                </a:cubicBezTo>
                <a:cubicBezTo>
                  <a:pt x="10117011" y="1709098"/>
                  <a:pt x="10009861" y="1815096"/>
                  <a:pt x="10058400" y="2067644"/>
                </a:cubicBezTo>
                <a:cubicBezTo>
                  <a:pt x="10106939" y="2320192"/>
                  <a:pt x="10010376" y="2392947"/>
                  <a:pt x="10058400" y="2592937"/>
                </a:cubicBezTo>
                <a:cubicBezTo>
                  <a:pt x="10106424" y="2792927"/>
                  <a:pt x="10053138" y="2986801"/>
                  <a:pt x="10058400" y="3352936"/>
                </a:cubicBezTo>
                <a:cubicBezTo>
                  <a:pt x="9824483" y="3383447"/>
                  <a:pt x="9732364" y="3312203"/>
                  <a:pt x="9567313" y="3352936"/>
                </a:cubicBezTo>
                <a:cubicBezTo>
                  <a:pt x="9402262" y="3393669"/>
                  <a:pt x="9316877" y="3319427"/>
                  <a:pt x="9076227" y="3352936"/>
                </a:cubicBezTo>
                <a:cubicBezTo>
                  <a:pt x="8835577" y="3386445"/>
                  <a:pt x="8752600" y="3311529"/>
                  <a:pt x="8484556" y="3352936"/>
                </a:cubicBezTo>
                <a:cubicBezTo>
                  <a:pt x="8216512" y="3394343"/>
                  <a:pt x="8109071" y="3318858"/>
                  <a:pt x="7993470" y="3352936"/>
                </a:cubicBezTo>
                <a:cubicBezTo>
                  <a:pt x="7877869" y="3387014"/>
                  <a:pt x="7751557" y="3327905"/>
                  <a:pt x="7602967" y="3352936"/>
                </a:cubicBezTo>
                <a:cubicBezTo>
                  <a:pt x="7454377" y="3377967"/>
                  <a:pt x="7255280" y="3311532"/>
                  <a:pt x="7111880" y="3352936"/>
                </a:cubicBezTo>
                <a:cubicBezTo>
                  <a:pt x="6968480" y="3394340"/>
                  <a:pt x="6811384" y="3327796"/>
                  <a:pt x="6620794" y="3352936"/>
                </a:cubicBezTo>
                <a:cubicBezTo>
                  <a:pt x="6430204" y="3378076"/>
                  <a:pt x="6184834" y="3337891"/>
                  <a:pt x="6029123" y="3352936"/>
                </a:cubicBezTo>
                <a:cubicBezTo>
                  <a:pt x="5873412" y="3367981"/>
                  <a:pt x="5570011" y="3289236"/>
                  <a:pt x="5236285" y="3352936"/>
                </a:cubicBezTo>
                <a:cubicBezTo>
                  <a:pt x="4902559" y="3416636"/>
                  <a:pt x="5070418" y="3335097"/>
                  <a:pt x="4946366" y="3352936"/>
                </a:cubicBezTo>
                <a:cubicBezTo>
                  <a:pt x="4822314" y="3370775"/>
                  <a:pt x="4715373" y="3332880"/>
                  <a:pt x="4656448" y="3352936"/>
                </a:cubicBezTo>
                <a:cubicBezTo>
                  <a:pt x="4597523" y="3372992"/>
                  <a:pt x="4457460" y="3324755"/>
                  <a:pt x="4366529" y="3352936"/>
                </a:cubicBezTo>
                <a:cubicBezTo>
                  <a:pt x="4275598" y="3381117"/>
                  <a:pt x="3998429" y="3312546"/>
                  <a:pt x="3674274" y="3352936"/>
                </a:cubicBezTo>
                <a:cubicBezTo>
                  <a:pt x="3350120" y="3393326"/>
                  <a:pt x="3112505" y="3269789"/>
                  <a:pt x="2881436" y="3352936"/>
                </a:cubicBezTo>
                <a:cubicBezTo>
                  <a:pt x="2650367" y="3436083"/>
                  <a:pt x="2557037" y="3296784"/>
                  <a:pt x="2390349" y="3352936"/>
                </a:cubicBezTo>
                <a:cubicBezTo>
                  <a:pt x="2223661" y="3409088"/>
                  <a:pt x="1983123" y="3302199"/>
                  <a:pt x="1798679" y="3352936"/>
                </a:cubicBezTo>
                <a:cubicBezTo>
                  <a:pt x="1614235" y="3403673"/>
                  <a:pt x="1394157" y="3272811"/>
                  <a:pt x="1106424" y="3352936"/>
                </a:cubicBezTo>
                <a:cubicBezTo>
                  <a:pt x="818692" y="3433061"/>
                  <a:pt x="878001" y="3352052"/>
                  <a:pt x="816505" y="3352936"/>
                </a:cubicBezTo>
                <a:cubicBezTo>
                  <a:pt x="755009" y="3353820"/>
                  <a:pt x="386513" y="3335825"/>
                  <a:pt x="0" y="3352936"/>
                </a:cubicBezTo>
                <a:cubicBezTo>
                  <a:pt x="-23839" y="3236998"/>
                  <a:pt x="36840" y="2990410"/>
                  <a:pt x="0" y="2894701"/>
                </a:cubicBezTo>
                <a:cubicBezTo>
                  <a:pt x="-36840" y="2798992"/>
                  <a:pt x="28642" y="2518017"/>
                  <a:pt x="0" y="2402937"/>
                </a:cubicBezTo>
                <a:cubicBezTo>
                  <a:pt x="-28642" y="2287857"/>
                  <a:pt x="29871" y="2155590"/>
                  <a:pt x="0" y="1911174"/>
                </a:cubicBezTo>
                <a:cubicBezTo>
                  <a:pt x="-29871" y="1666758"/>
                  <a:pt x="58637" y="1558363"/>
                  <a:pt x="0" y="1385880"/>
                </a:cubicBezTo>
                <a:cubicBezTo>
                  <a:pt x="-58637" y="1213397"/>
                  <a:pt x="39946" y="1008189"/>
                  <a:pt x="0" y="827058"/>
                </a:cubicBezTo>
                <a:cubicBezTo>
                  <a:pt x="-39946" y="645927"/>
                  <a:pt x="12137" y="25691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00740096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20000"/>
          </a:bodyPr>
          <a:lstStyle/>
          <a:p>
            <a:pPr marL="274320" lvl="1" indent="0">
              <a:buNone/>
            </a:pPr>
            <a:endParaRPr lang="es-ES" sz="2800" dirty="0">
              <a:latin typeface="Gabriola" panose="04040605051002020D02" pitchFamily="82" charset="0"/>
            </a:endParaRPr>
          </a:p>
          <a:p>
            <a:pPr lvl="1"/>
            <a:r>
              <a:rPr lang="es-ES" sz="2400" dirty="0" err="1">
                <a:latin typeface="Gabriola" panose="04040605051002020D02" pitchFamily="82" charset="0"/>
              </a:rPr>
              <a:t>Introduction</a:t>
            </a:r>
            <a:endParaRPr lang="es-ES" sz="2400" dirty="0">
              <a:latin typeface="Gabriola" panose="04040605051002020D02" pitchFamily="82" charset="0"/>
            </a:endParaRPr>
          </a:p>
          <a:p>
            <a:pPr lvl="1"/>
            <a:r>
              <a:rPr lang="es-ES" sz="2400" dirty="0" err="1">
                <a:latin typeface="Gabriola" panose="04040605051002020D02" pitchFamily="82" charset="0"/>
              </a:rPr>
              <a:t>Etiology</a:t>
            </a:r>
            <a:endParaRPr lang="es-ES" sz="2400" dirty="0">
              <a:latin typeface="Gabriola" panose="04040605051002020D02" pitchFamily="82" charset="0"/>
            </a:endParaRPr>
          </a:p>
          <a:p>
            <a:pPr lvl="1"/>
            <a:r>
              <a:rPr lang="es-ES" sz="2400" dirty="0" err="1">
                <a:latin typeface="Gabriola" panose="04040605051002020D02" pitchFamily="82" charset="0"/>
              </a:rPr>
              <a:t>Transmission</a:t>
            </a:r>
            <a:endParaRPr lang="es-ES" sz="2400" dirty="0">
              <a:latin typeface="Gabriola" panose="04040605051002020D02" pitchFamily="82" charset="0"/>
            </a:endParaRPr>
          </a:p>
          <a:p>
            <a:pPr lvl="1"/>
            <a:r>
              <a:rPr lang="es-ES" sz="2400" dirty="0" err="1">
                <a:latin typeface="Gabriola" panose="04040605051002020D02" pitchFamily="82" charset="0"/>
              </a:rPr>
              <a:t>Pathogenesis</a:t>
            </a:r>
            <a:endParaRPr lang="es-ES" sz="2400" dirty="0">
              <a:latin typeface="Gabriola" panose="04040605051002020D02" pitchFamily="82" charset="0"/>
            </a:endParaRPr>
          </a:p>
          <a:p>
            <a:pPr lvl="1"/>
            <a:r>
              <a:rPr lang="es-ES" sz="2400" dirty="0" err="1">
                <a:latin typeface="Gabriola" panose="04040605051002020D02" pitchFamily="82" charset="0"/>
              </a:rPr>
              <a:t>Symptoms</a:t>
            </a:r>
            <a:endParaRPr lang="es-ES" sz="2400" dirty="0">
              <a:latin typeface="Gabriola" panose="04040605051002020D02" pitchFamily="82" charset="0"/>
            </a:endParaRPr>
          </a:p>
          <a:p>
            <a:pPr lvl="1"/>
            <a:r>
              <a:rPr lang="es-ES" sz="2400" dirty="0">
                <a:latin typeface="Gabriola" panose="04040605051002020D02" pitchFamily="82" charset="0"/>
              </a:rPr>
              <a:t>Diagnosis</a:t>
            </a:r>
          </a:p>
          <a:p>
            <a:pPr lvl="1"/>
            <a:r>
              <a:rPr lang="es-ES" sz="2400" dirty="0" err="1">
                <a:latin typeface="Gabriola" panose="04040605051002020D02" pitchFamily="82" charset="0"/>
              </a:rPr>
              <a:t>Lesions</a:t>
            </a:r>
            <a:endParaRPr lang="es-ES" sz="2400" dirty="0">
              <a:latin typeface="Gabriola" panose="04040605051002020D02" pitchFamily="82" charset="0"/>
            </a:endParaRPr>
          </a:p>
          <a:p>
            <a:pPr lvl="1"/>
            <a:r>
              <a:rPr lang="es-ES" sz="2400" dirty="0" err="1">
                <a:latin typeface="Gabriola" panose="04040605051002020D02" pitchFamily="82" charset="0"/>
              </a:rPr>
              <a:t>Treatment</a:t>
            </a:r>
            <a:endParaRPr lang="es-ES" sz="2400" dirty="0">
              <a:latin typeface="Gabriola" panose="04040605051002020D02" pitchFamily="82" charset="0"/>
            </a:endParaRPr>
          </a:p>
          <a:p>
            <a:pPr lvl="1"/>
            <a:endParaRPr lang="es-ES" sz="2800" dirty="0">
              <a:latin typeface="Gabriola" panose="04040605051002020D02" pitchFamily="82" charset="0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88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87C3D0-38BA-4DE5-90AE-050161EC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873" y="194478"/>
            <a:ext cx="4472609" cy="983448"/>
          </a:xfrm>
          <a:custGeom>
            <a:avLst/>
            <a:gdLst>
              <a:gd name="connsiteX0" fmla="*/ 0 w 4472609"/>
              <a:gd name="connsiteY0" fmla="*/ 0 h 983448"/>
              <a:gd name="connsiteX1" fmla="*/ 514350 w 4472609"/>
              <a:gd name="connsiteY1" fmla="*/ 0 h 983448"/>
              <a:gd name="connsiteX2" fmla="*/ 939248 w 4472609"/>
              <a:gd name="connsiteY2" fmla="*/ 0 h 983448"/>
              <a:gd name="connsiteX3" fmla="*/ 1408872 w 4472609"/>
              <a:gd name="connsiteY3" fmla="*/ 0 h 983448"/>
              <a:gd name="connsiteX4" fmla="*/ 1923222 w 4472609"/>
              <a:gd name="connsiteY4" fmla="*/ 0 h 983448"/>
              <a:gd name="connsiteX5" fmla="*/ 2348120 w 4472609"/>
              <a:gd name="connsiteY5" fmla="*/ 0 h 983448"/>
              <a:gd name="connsiteX6" fmla="*/ 2862470 w 4472609"/>
              <a:gd name="connsiteY6" fmla="*/ 0 h 983448"/>
              <a:gd name="connsiteX7" fmla="*/ 3421546 w 4472609"/>
              <a:gd name="connsiteY7" fmla="*/ 0 h 983448"/>
              <a:gd name="connsiteX8" fmla="*/ 3846444 w 4472609"/>
              <a:gd name="connsiteY8" fmla="*/ 0 h 983448"/>
              <a:gd name="connsiteX9" fmla="*/ 4472609 w 4472609"/>
              <a:gd name="connsiteY9" fmla="*/ 0 h 983448"/>
              <a:gd name="connsiteX10" fmla="*/ 4472609 w 4472609"/>
              <a:gd name="connsiteY10" fmla="*/ 511393 h 983448"/>
              <a:gd name="connsiteX11" fmla="*/ 4472609 w 4472609"/>
              <a:gd name="connsiteY11" fmla="*/ 983448 h 983448"/>
              <a:gd name="connsiteX12" fmla="*/ 4002985 w 4472609"/>
              <a:gd name="connsiteY12" fmla="*/ 983448 h 983448"/>
              <a:gd name="connsiteX13" fmla="*/ 3399183 w 4472609"/>
              <a:gd name="connsiteY13" fmla="*/ 983448 h 983448"/>
              <a:gd name="connsiteX14" fmla="*/ 2750655 w 4472609"/>
              <a:gd name="connsiteY14" fmla="*/ 983448 h 983448"/>
              <a:gd name="connsiteX15" fmla="*/ 2102126 w 4472609"/>
              <a:gd name="connsiteY15" fmla="*/ 983448 h 983448"/>
              <a:gd name="connsiteX16" fmla="*/ 1632502 w 4472609"/>
              <a:gd name="connsiteY16" fmla="*/ 983448 h 983448"/>
              <a:gd name="connsiteX17" fmla="*/ 1162878 w 4472609"/>
              <a:gd name="connsiteY17" fmla="*/ 983448 h 983448"/>
              <a:gd name="connsiteX18" fmla="*/ 737980 w 4472609"/>
              <a:gd name="connsiteY18" fmla="*/ 983448 h 983448"/>
              <a:gd name="connsiteX19" fmla="*/ 0 w 4472609"/>
              <a:gd name="connsiteY19" fmla="*/ 983448 h 983448"/>
              <a:gd name="connsiteX20" fmla="*/ 0 w 4472609"/>
              <a:gd name="connsiteY20" fmla="*/ 491724 h 983448"/>
              <a:gd name="connsiteX21" fmla="*/ 0 w 4472609"/>
              <a:gd name="connsiteY21" fmla="*/ 0 h 98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72609" h="983448" fill="none" extrusionOk="0">
                <a:moveTo>
                  <a:pt x="0" y="0"/>
                </a:moveTo>
                <a:cubicBezTo>
                  <a:pt x="253938" y="-38543"/>
                  <a:pt x="373410" y="43064"/>
                  <a:pt x="514350" y="0"/>
                </a:cubicBezTo>
                <a:cubicBezTo>
                  <a:pt x="655290" y="-43064"/>
                  <a:pt x="769449" y="49378"/>
                  <a:pt x="939248" y="0"/>
                </a:cubicBezTo>
                <a:cubicBezTo>
                  <a:pt x="1109047" y="-49378"/>
                  <a:pt x="1293408" y="26395"/>
                  <a:pt x="1408872" y="0"/>
                </a:cubicBezTo>
                <a:cubicBezTo>
                  <a:pt x="1524336" y="-26395"/>
                  <a:pt x="1710306" y="1987"/>
                  <a:pt x="1923222" y="0"/>
                </a:cubicBezTo>
                <a:cubicBezTo>
                  <a:pt x="2136138" y="-1987"/>
                  <a:pt x="2150446" y="2994"/>
                  <a:pt x="2348120" y="0"/>
                </a:cubicBezTo>
                <a:cubicBezTo>
                  <a:pt x="2545794" y="-2994"/>
                  <a:pt x="2609731" y="2218"/>
                  <a:pt x="2862470" y="0"/>
                </a:cubicBezTo>
                <a:cubicBezTo>
                  <a:pt x="3115209" y="-2218"/>
                  <a:pt x="3239895" y="22676"/>
                  <a:pt x="3421546" y="0"/>
                </a:cubicBezTo>
                <a:cubicBezTo>
                  <a:pt x="3603197" y="-22676"/>
                  <a:pt x="3664997" y="29863"/>
                  <a:pt x="3846444" y="0"/>
                </a:cubicBezTo>
                <a:cubicBezTo>
                  <a:pt x="4027891" y="-29863"/>
                  <a:pt x="4279950" y="55649"/>
                  <a:pt x="4472609" y="0"/>
                </a:cubicBezTo>
                <a:cubicBezTo>
                  <a:pt x="4505462" y="124563"/>
                  <a:pt x="4442585" y="325394"/>
                  <a:pt x="4472609" y="511393"/>
                </a:cubicBezTo>
                <a:cubicBezTo>
                  <a:pt x="4502633" y="697392"/>
                  <a:pt x="4416803" y="866226"/>
                  <a:pt x="4472609" y="983448"/>
                </a:cubicBezTo>
                <a:cubicBezTo>
                  <a:pt x="4333761" y="1025895"/>
                  <a:pt x="4219282" y="981653"/>
                  <a:pt x="4002985" y="983448"/>
                </a:cubicBezTo>
                <a:cubicBezTo>
                  <a:pt x="3786688" y="985243"/>
                  <a:pt x="3525471" y="972516"/>
                  <a:pt x="3399183" y="983448"/>
                </a:cubicBezTo>
                <a:cubicBezTo>
                  <a:pt x="3272895" y="994380"/>
                  <a:pt x="3058767" y="948192"/>
                  <a:pt x="2750655" y="983448"/>
                </a:cubicBezTo>
                <a:cubicBezTo>
                  <a:pt x="2442543" y="1018704"/>
                  <a:pt x="2363546" y="953153"/>
                  <a:pt x="2102126" y="983448"/>
                </a:cubicBezTo>
                <a:cubicBezTo>
                  <a:pt x="1840706" y="1013743"/>
                  <a:pt x="1791044" y="946783"/>
                  <a:pt x="1632502" y="983448"/>
                </a:cubicBezTo>
                <a:cubicBezTo>
                  <a:pt x="1473960" y="1020113"/>
                  <a:pt x="1380901" y="957156"/>
                  <a:pt x="1162878" y="983448"/>
                </a:cubicBezTo>
                <a:cubicBezTo>
                  <a:pt x="944855" y="1009740"/>
                  <a:pt x="841714" y="959422"/>
                  <a:pt x="737980" y="983448"/>
                </a:cubicBezTo>
                <a:cubicBezTo>
                  <a:pt x="634246" y="1007474"/>
                  <a:pt x="330022" y="903473"/>
                  <a:pt x="0" y="983448"/>
                </a:cubicBezTo>
                <a:cubicBezTo>
                  <a:pt x="-4484" y="848217"/>
                  <a:pt x="46948" y="699125"/>
                  <a:pt x="0" y="491724"/>
                </a:cubicBezTo>
                <a:cubicBezTo>
                  <a:pt x="-46948" y="284323"/>
                  <a:pt x="15583" y="105921"/>
                  <a:pt x="0" y="0"/>
                </a:cubicBezTo>
                <a:close/>
              </a:path>
              <a:path w="4472609" h="983448" stroke="0" extrusionOk="0">
                <a:moveTo>
                  <a:pt x="0" y="0"/>
                </a:moveTo>
                <a:cubicBezTo>
                  <a:pt x="237817" y="-60503"/>
                  <a:pt x="387632" y="22063"/>
                  <a:pt x="559076" y="0"/>
                </a:cubicBezTo>
                <a:cubicBezTo>
                  <a:pt x="730520" y="-22063"/>
                  <a:pt x="874307" y="16355"/>
                  <a:pt x="1028700" y="0"/>
                </a:cubicBezTo>
                <a:cubicBezTo>
                  <a:pt x="1183093" y="-16355"/>
                  <a:pt x="1298578" y="2125"/>
                  <a:pt x="1453598" y="0"/>
                </a:cubicBezTo>
                <a:cubicBezTo>
                  <a:pt x="1608618" y="-2125"/>
                  <a:pt x="1814560" y="68652"/>
                  <a:pt x="2057400" y="0"/>
                </a:cubicBezTo>
                <a:cubicBezTo>
                  <a:pt x="2300240" y="-68652"/>
                  <a:pt x="2319507" y="19381"/>
                  <a:pt x="2527024" y="0"/>
                </a:cubicBezTo>
                <a:cubicBezTo>
                  <a:pt x="2734541" y="-19381"/>
                  <a:pt x="2870341" y="31858"/>
                  <a:pt x="2996648" y="0"/>
                </a:cubicBezTo>
                <a:cubicBezTo>
                  <a:pt x="3122955" y="-31858"/>
                  <a:pt x="3336641" y="29851"/>
                  <a:pt x="3555724" y="0"/>
                </a:cubicBezTo>
                <a:cubicBezTo>
                  <a:pt x="3774807" y="-29851"/>
                  <a:pt x="4091076" y="83878"/>
                  <a:pt x="4472609" y="0"/>
                </a:cubicBezTo>
                <a:cubicBezTo>
                  <a:pt x="4528596" y="168563"/>
                  <a:pt x="4457850" y="372774"/>
                  <a:pt x="4472609" y="481890"/>
                </a:cubicBezTo>
                <a:cubicBezTo>
                  <a:pt x="4487368" y="591006"/>
                  <a:pt x="4418580" y="817578"/>
                  <a:pt x="4472609" y="983448"/>
                </a:cubicBezTo>
                <a:cubicBezTo>
                  <a:pt x="4234345" y="1011314"/>
                  <a:pt x="3970874" y="956843"/>
                  <a:pt x="3824081" y="983448"/>
                </a:cubicBezTo>
                <a:cubicBezTo>
                  <a:pt x="3677288" y="1010053"/>
                  <a:pt x="3538279" y="952912"/>
                  <a:pt x="3265005" y="983448"/>
                </a:cubicBezTo>
                <a:cubicBezTo>
                  <a:pt x="2991731" y="1013984"/>
                  <a:pt x="2884199" y="952551"/>
                  <a:pt x="2750655" y="983448"/>
                </a:cubicBezTo>
                <a:cubicBezTo>
                  <a:pt x="2617111" y="1014345"/>
                  <a:pt x="2346632" y="972557"/>
                  <a:pt x="2102126" y="983448"/>
                </a:cubicBezTo>
                <a:cubicBezTo>
                  <a:pt x="1857620" y="994339"/>
                  <a:pt x="1809033" y="963666"/>
                  <a:pt x="1543050" y="983448"/>
                </a:cubicBezTo>
                <a:cubicBezTo>
                  <a:pt x="1277067" y="1003230"/>
                  <a:pt x="1243119" y="931542"/>
                  <a:pt x="983974" y="983448"/>
                </a:cubicBezTo>
                <a:cubicBezTo>
                  <a:pt x="724829" y="1035354"/>
                  <a:pt x="731092" y="980965"/>
                  <a:pt x="559076" y="983448"/>
                </a:cubicBezTo>
                <a:cubicBezTo>
                  <a:pt x="387060" y="985931"/>
                  <a:pt x="248999" y="947844"/>
                  <a:pt x="0" y="983448"/>
                </a:cubicBezTo>
                <a:cubicBezTo>
                  <a:pt x="-4873" y="828969"/>
                  <a:pt x="51829" y="706960"/>
                  <a:pt x="0" y="511393"/>
                </a:cubicBezTo>
                <a:cubicBezTo>
                  <a:pt x="-51829" y="315826"/>
                  <a:pt x="14923" y="11814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37714066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/>
            <a:r>
              <a:rPr lang="es-ES" sz="6600" dirty="0" err="1">
                <a:latin typeface="Juice ITC" panose="04040403040A02020202" pitchFamily="82" charset="0"/>
              </a:rPr>
              <a:t>Introduction</a:t>
            </a:r>
            <a:r>
              <a:rPr lang="es-ES" sz="6600" dirty="0">
                <a:latin typeface="Juice ITC" panose="04040403040A02020202" pitchFamily="82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6E1091D-8942-4DE2-BB93-DE726FDCF846}"/>
              </a:ext>
            </a:extLst>
          </p:cNvPr>
          <p:cNvSpPr txBox="1"/>
          <p:nvPr/>
        </p:nvSpPr>
        <p:spPr>
          <a:xfrm>
            <a:off x="172195" y="1270931"/>
            <a:ext cx="11847609" cy="726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briola" panose="04040605051002020D02" pitchFamily="82" charset="0"/>
              </a:rPr>
              <a:t>Bovine tuberculosis is an </a:t>
            </a:r>
            <a:r>
              <a:rPr lang="en-US" sz="2000" b="1" dirty="0">
                <a:latin typeface="Gabriola" panose="04040605051002020D02" pitchFamily="82" charset="0"/>
              </a:rPr>
              <a:t>infectious disease caused by M. </a:t>
            </a:r>
            <a:r>
              <a:rPr lang="en-US" sz="2000" b="1" dirty="0" err="1">
                <a:latin typeface="Gabriola" panose="04040605051002020D02" pitchFamily="82" charset="0"/>
              </a:rPr>
              <a:t>bovi</a:t>
            </a:r>
            <a:r>
              <a:rPr lang="en-US" sz="2000" dirty="0" err="1">
                <a:latin typeface="Gabriola" panose="04040605051002020D02" pitchFamily="82" charset="0"/>
              </a:rPr>
              <a:t>s</a:t>
            </a:r>
            <a:r>
              <a:rPr lang="en-US" sz="2000" dirty="0">
                <a:latin typeface="Gabriola" panose="04040605051002020D02" pitchFamily="82" charset="0"/>
              </a:rPr>
              <a:t> (a zoonotic organism) that affects </a:t>
            </a:r>
            <a:r>
              <a:rPr lang="en-US" sz="2000" b="1" dirty="0">
                <a:latin typeface="Gabriola" panose="04040605051002020D02" pitchFamily="82" charset="0"/>
              </a:rPr>
              <a:t>cattle, </a:t>
            </a:r>
            <a:r>
              <a:rPr lang="en-US" sz="2000" dirty="0">
                <a:latin typeface="Gabriola" panose="04040605051002020D02" pitchFamily="82" charset="0"/>
              </a:rPr>
              <a:t>other </a:t>
            </a:r>
            <a:r>
              <a:rPr lang="en-US" sz="2000" b="1" dirty="0">
                <a:latin typeface="Gabriola" panose="04040605051002020D02" pitchFamily="82" charset="0"/>
              </a:rPr>
              <a:t>domesticated animals </a:t>
            </a:r>
            <a:r>
              <a:rPr lang="en-US" sz="2000" dirty="0">
                <a:latin typeface="Gabriola" panose="04040605051002020D02" pitchFamily="82" charset="0"/>
              </a:rPr>
              <a:t>and certain </a:t>
            </a:r>
            <a:r>
              <a:rPr lang="en-US" sz="2000" b="1" dirty="0">
                <a:latin typeface="Gabriola" panose="04040605051002020D02" pitchFamily="82" charset="0"/>
              </a:rPr>
              <a:t>free or captive wildlife species.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40B707D-1748-471B-BFC0-F5A3BE6CE192}"/>
              </a:ext>
            </a:extLst>
          </p:cNvPr>
          <p:cNvSpPr txBox="1"/>
          <p:nvPr/>
        </p:nvSpPr>
        <p:spPr>
          <a:xfrm>
            <a:off x="7370247" y="5022707"/>
            <a:ext cx="4553397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Gabriola" panose="04040605051002020D02" pitchFamily="82" charset="0"/>
              </a:rPr>
              <a:t>Epidemiology: </a:t>
            </a:r>
            <a:r>
              <a:rPr lang="en-US" sz="2000" dirty="0">
                <a:latin typeface="Gabriola" panose="04040605051002020D02" pitchFamily="82" charset="0"/>
              </a:rPr>
              <a:t>this disease is spread all over the world, especially in </a:t>
            </a:r>
            <a:r>
              <a:rPr lang="en-US" sz="2000" b="1" dirty="0">
                <a:latin typeface="Gabriola" panose="04040605051002020D02" pitchFamily="82" charset="0"/>
              </a:rPr>
              <a:t>Africa, parts of Asia and of the Americas; </a:t>
            </a:r>
            <a:r>
              <a:rPr lang="en-US" sz="2000" dirty="0">
                <a:latin typeface="Gabriola" panose="04040605051002020D02" pitchFamily="82" charset="0"/>
              </a:rPr>
              <a:t>but it’s spread </a:t>
            </a:r>
            <a:r>
              <a:rPr lang="en-US" sz="2000" u="sng" dirty="0">
                <a:latin typeface="Gabriola" panose="04040605051002020D02" pitchFamily="82" charset="0"/>
              </a:rPr>
              <a:t>also in Europe </a:t>
            </a:r>
            <a:r>
              <a:rPr lang="en-US" sz="2000" dirty="0">
                <a:latin typeface="Gabriola" panose="04040605051002020D02" pitchFamily="82" charset="0"/>
              </a:rPr>
              <a:t>even if the prevalence is not so high.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C60E518-1599-4001-A1F4-CA06CFF54BAF}"/>
              </a:ext>
            </a:extLst>
          </p:cNvPr>
          <p:cNvSpPr txBox="1"/>
          <p:nvPr/>
        </p:nvSpPr>
        <p:spPr>
          <a:xfrm>
            <a:off x="268355" y="2211000"/>
            <a:ext cx="6689035" cy="424731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It is usually </a:t>
            </a:r>
            <a:r>
              <a:rPr lang="en-US" dirty="0" err="1">
                <a:latin typeface="Gabriola" panose="04040605051002020D02" pitchFamily="82" charset="0"/>
              </a:rPr>
              <a:t>characterised</a:t>
            </a:r>
            <a:r>
              <a:rPr lang="en-US" dirty="0">
                <a:latin typeface="Gabriola" panose="04040605051002020D02" pitchFamily="82" charset="0"/>
              </a:rPr>
              <a:t> by formation of </a:t>
            </a:r>
            <a:r>
              <a:rPr lang="en-US" b="1" dirty="0">
                <a:latin typeface="Gabriola" panose="04040605051002020D02" pitchFamily="82" charset="0"/>
              </a:rPr>
              <a:t>nodular granulomas </a:t>
            </a:r>
            <a:r>
              <a:rPr lang="en-US" dirty="0">
                <a:latin typeface="Gabriola" panose="04040605051002020D02" pitchFamily="82" charset="0"/>
              </a:rPr>
              <a:t>known as </a:t>
            </a:r>
            <a:r>
              <a:rPr lang="en-US" b="1" u="sng" dirty="0">
                <a:latin typeface="Gabriola" panose="04040605051002020D02" pitchFamily="82" charset="0"/>
              </a:rPr>
              <a:t>tubercles.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Although commonly defined as a </a:t>
            </a:r>
            <a:r>
              <a:rPr lang="en-US" b="1" dirty="0">
                <a:latin typeface="Gabriola" panose="04040605051002020D02" pitchFamily="82" charset="0"/>
              </a:rPr>
              <a:t>chronic debilitating disease</a:t>
            </a:r>
            <a:r>
              <a:rPr lang="en-US" dirty="0">
                <a:latin typeface="Gabriola" panose="04040605051002020D02" pitchFamily="82" charset="0"/>
              </a:rPr>
              <a:t>, bovine tuberculosis </a:t>
            </a:r>
            <a:r>
              <a:rPr lang="en-US" u="sng" dirty="0">
                <a:latin typeface="Gabriola" panose="04040605051002020D02" pitchFamily="82" charset="0"/>
              </a:rPr>
              <a:t>can occasionally assume a more progressive course</a:t>
            </a:r>
            <a:r>
              <a:rPr lang="en-US" dirty="0">
                <a:latin typeface="Gabriola" panose="04040605051002020D02" pitchFamily="8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abriola" panose="04040605051002020D02" pitchFamily="82" charset="0"/>
              </a:rPr>
              <a:t>Any body tissue can be affected</a:t>
            </a:r>
            <a:r>
              <a:rPr lang="en-US" dirty="0">
                <a:latin typeface="Gabriola" panose="04040605051002020D02" pitchFamily="82" charset="0"/>
              </a:rPr>
              <a:t>, but lesions </a:t>
            </a:r>
            <a:r>
              <a:rPr lang="en-US" u="sng" dirty="0">
                <a:latin typeface="Gabriola" panose="04040605051002020D02" pitchFamily="82" charset="0"/>
              </a:rPr>
              <a:t>are most frequently observed in the lymph nodes </a:t>
            </a:r>
            <a:r>
              <a:rPr lang="en-US" dirty="0">
                <a:latin typeface="Gabriola" panose="04040605051002020D02" pitchFamily="82" charset="0"/>
              </a:rPr>
              <a:t>(particularly of the head and thorax), lungs, intestines, liver, spleen, pleura, and peritoneum.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The </a:t>
            </a:r>
            <a:r>
              <a:rPr lang="en-US" b="1" dirty="0">
                <a:latin typeface="Gabriola" panose="04040605051002020D02" pitchFamily="82" charset="0"/>
              </a:rPr>
              <a:t>development of lesions and clinical signs depend</a:t>
            </a:r>
            <a:r>
              <a:rPr lang="en-US" dirty="0">
                <a:latin typeface="Gabriola" panose="04040605051002020D02" pitchFamily="82" charset="0"/>
              </a:rPr>
              <a:t>s 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Gabriola" panose="04040605051002020D02" pitchFamily="82" charset="0"/>
              </a:rPr>
              <a:t>Way of contagion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Gabriola" panose="04040605051002020D02" pitchFamily="82" charset="0"/>
              </a:rPr>
              <a:t>Infective dose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err="1">
                <a:latin typeface="Gabriola" panose="04040605051002020D02" pitchFamily="82" charset="0"/>
              </a:rPr>
              <a:t>Pathogeneticity</a:t>
            </a:r>
            <a:endParaRPr lang="en-US" dirty="0">
              <a:latin typeface="Gabriola" panose="04040605051002020D02" pitchFamily="8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Gabriola" panose="04040605051002020D02" pitchFamily="82" charset="0"/>
              </a:rPr>
              <a:t>Host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It is a zoonosis, so there is a plan of eradication in some countries</a:t>
            </a:r>
            <a:r>
              <a:rPr lang="en-US" dirty="0">
                <a:latin typeface="Gabriola" panose="04040605051002020D02" pitchFamily="82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Gabriola" panose="04040605051002020D02" pitchFamily="82" charset="0"/>
              </a:rPr>
              <a:t>clinical evidence of tuberculosis </a:t>
            </a:r>
            <a:r>
              <a:rPr lang="en-US" dirty="0">
                <a:latin typeface="Gabriola" panose="04040605051002020D02" pitchFamily="82" charset="0"/>
              </a:rPr>
              <a:t>in cattle is seldom encountered because the </a:t>
            </a:r>
            <a:r>
              <a:rPr lang="en-US" b="1" u="sng" dirty="0">
                <a:latin typeface="Gabriola" panose="04040605051002020D02" pitchFamily="82" charset="0"/>
              </a:rPr>
              <a:t>intradermal tuberculin test </a:t>
            </a:r>
            <a:r>
              <a:rPr lang="en-US" dirty="0">
                <a:latin typeface="Gabriola" panose="04040605051002020D02" pitchFamily="82" charset="0"/>
              </a:rPr>
              <a:t>that enables presumptive diagnosis and elimination of infected animals before signs appear.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6BA1B59-302F-4645-AE23-D3DA8610A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151" y="2129594"/>
            <a:ext cx="4279638" cy="26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A893DD6-1EF4-4EB8-B5F6-7E11FC92D843}"/>
              </a:ext>
            </a:extLst>
          </p:cNvPr>
          <p:cNvSpPr txBox="1">
            <a:spLocks/>
          </p:cNvSpPr>
          <p:nvPr/>
        </p:nvSpPr>
        <p:spPr>
          <a:xfrm>
            <a:off x="3859695" y="212932"/>
            <a:ext cx="4472609" cy="983448"/>
          </a:xfrm>
          <a:custGeom>
            <a:avLst/>
            <a:gdLst>
              <a:gd name="connsiteX0" fmla="*/ 0 w 4472609"/>
              <a:gd name="connsiteY0" fmla="*/ 0 h 983448"/>
              <a:gd name="connsiteX1" fmla="*/ 514350 w 4472609"/>
              <a:gd name="connsiteY1" fmla="*/ 0 h 983448"/>
              <a:gd name="connsiteX2" fmla="*/ 939248 w 4472609"/>
              <a:gd name="connsiteY2" fmla="*/ 0 h 983448"/>
              <a:gd name="connsiteX3" fmla="*/ 1408872 w 4472609"/>
              <a:gd name="connsiteY3" fmla="*/ 0 h 983448"/>
              <a:gd name="connsiteX4" fmla="*/ 1923222 w 4472609"/>
              <a:gd name="connsiteY4" fmla="*/ 0 h 983448"/>
              <a:gd name="connsiteX5" fmla="*/ 2348120 w 4472609"/>
              <a:gd name="connsiteY5" fmla="*/ 0 h 983448"/>
              <a:gd name="connsiteX6" fmla="*/ 2862470 w 4472609"/>
              <a:gd name="connsiteY6" fmla="*/ 0 h 983448"/>
              <a:gd name="connsiteX7" fmla="*/ 3421546 w 4472609"/>
              <a:gd name="connsiteY7" fmla="*/ 0 h 983448"/>
              <a:gd name="connsiteX8" fmla="*/ 3846444 w 4472609"/>
              <a:gd name="connsiteY8" fmla="*/ 0 h 983448"/>
              <a:gd name="connsiteX9" fmla="*/ 4472609 w 4472609"/>
              <a:gd name="connsiteY9" fmla="*/ 0 h 983448"/>
              <a:gd name="connsiteX10" fmla="*/ 4472609 w 4472609"/>
              <a:gd name="connsiteY10" fmla="*/ 511393 h 983448"/>
              <a:gd name="connsiteX11" fmla="*/ 4472609 w 4472609"/>
              <a:gd name="connsiteY11" fmla="*/ 983448 h 983448"/>
              <a:gd name="connsiteX12" fmla="*/ 4002985 w 4472609"/>
              <a:gd name="connsiteY12" fmla="*/ 983448 h 983448"/>
              <a:gd name="connsiteX13" fmla="*/ 3399183 w 4472609"/>
              <a:gd name="connsiteY13" fmla="*/ 983448 h 983448"/>
              <a:gd name="connsiteX14" fmla="*/ 2750655 w 4472609"/>
              <a:gd name="connsiteY14" fmla="*/ 983448 h 983448"/>
              <a:gd name="connsiteX15" fmla="*/ 2102126 w 4472609"/>
              <a:gd name="connsiteY15" fmla="*/ 983448 h 983448"/>
              <a:gd name="connsiteX16" fmla="*/ 1632502 w 4472609"/>
              <a:gd name="connsiteY16" fmla="*/ 983448 h 983448"/>
              <a:gd name="connsiteX17" fmla="*/ 1162878 w 4472609"/>
              <a:gd name="connsiteY17" fmla="*/ 983448 h 983448"/>
              <a:gd name="connsiteX18" fmla="*/ 737980 w 4472609"/>
              <a:gd name="connsiteY18" fmla="*/ 983448 h 983448"/>
              <a:gd name="connsiteX19" fmla="*/ 0 w 4472609"/>
              <a:gd name="connsiteY19" fmla="*/ 983448 h 983448"/>
              <a:gd name="connsiteX20" fmla="*/ 0 w 4472609"/>
              <a:gd name="connsiteY20" fmla="*/ 491724 h 983448"/>
              <a:gd name="connsiteX21" fmla="*/ 0 w 4472609"/>
              <a:gd name="connsiteY21" fmla="*/ 0 h 98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72609" h="983448" fill="none" extrusionOk="0">
                <a:moveTo>
                  <a:pt x="0" y="0"/>
                </a:moveTo>
                <a:cubicBezTo>
                  <a:pt x="253938" y="-38543"/>
                  <a:pt x="373410" y="43064"/>
                  <a:pt x="514350" y="0"/>
                </a:cubicBezTo>
                <a:cubicBezTo>
                  <a:pt x="655290" y="-43064"/>
                  <a:pt x="769449" y="49378"/>
                  <a:pt x="939248" y="0"/>
                </a:cubicBezTo>
                <a:cubicBezTo>
                  <a:pt x="1109047" y="-49378"/>
                  <a:pt x="1293408" y="26395"/>
                  <a:pt x="1408872" y="0"/>
                </a:cubicBezTo>
                <a:cubicBezTo>
                  <a:pt x="1524336" y="-26395"/>
                  <a:pt x="1710306" y="1987"/>
                  <a:pt x="1923222" y="0"/>
                </a:cubicBezTo>
                <a:cubicBezTo>
                  <a:pt x="2136138" y="-1987"/>
                  <a:pt x="2150446" y="2994"/>
                  <a:pt x="2348120" y="0"/>
                </a:cubicBezTo>
                <a:cubicBezTo>
                  <a:pt x="2545794" y="-2994"/>
                  <a:pt x="2609731" y="2218"/>
                  <a:pt x="2862470" y="0"/>
                </a:cubicBezTo>
                <a:cubicBezTo>
                  <a:pt x="3115209" y="-2218"/>
                  <a:pt x="3239895" y="22676"/>
                  <a:pt x="3421546" y="0"/>
                </a:cubicBezTo>
                <a:cubicBezTo>
                  <a:pt x="3603197" y="-22676"/>
                  <a:pt x="3664997" y="29863"/>
                  <a:pt x="3846444" y="0"/>
                </a:cubicBezTo>
                <a:cubicBezTo>
                  <a:pt x="4027891" y="-29863"/>
                  <a:pt x="4279950" y="55649"/>
                  <a:pt x="4472609" y="0"/>
                </a:cubicBezTo>
                <a:cubicBezTo>
                  <a:pt x="4505462" y="124563"/>
                  <a:pt x="4442585" y="325394"/>
                  <a:pt x="4472609" y="511393"/>
                </a:cubicBezTo>
                <a:cubicBezTo>
                  <a:pt x="4502633" y="697392"/>
                  <a:pt x="4416803" y="866226"/>
                  <a:pt x="4472609" y="983448"/>
                </a:cubicBezTo>
                <a:cubicBezTo>
                  <a:pt x="4333761" y="1025895"/>
                  <a:pt x="4219282" y="981653"/>
                  <a:pt x="4002985" y="983448"/>
                </a:cubicBezTo>
                <a:cubicBezTo>
                  <a:pt x="3786688" y="985243"/>
                  <a:pt x="3525471" y="972516"/>
                  <a:pt x="3399183" y="983448"/>
                </a:cubicBezTo>
                <a:cubicBezTo>
                  <a:pt x="3272895" y="994380"/>
                  <a:pt x="3058767" y="948192"/>
                  <a:pt x="2750655" y="983448"/>
                </a:cubicBezTo>
                <a:cubicBezTo>
                  <a:pt x="2442543" y="1018704"/>
                  <a:pt x="2363546" y="953153"/>
                  <a:pt x="2102126" y="983448"/>
                </a:cubicBezTo>
                <a:cubicBezTo>
                  <a:pt x="1840706" y="1013743"/>
                  <a:pt x="1791044" y="946783"/>
                  <a:pt x="1632502" y="983448"/>
                </a:cubicBezTo>
                <a:cubicBezTo>
                  <a:pt x="1473960" y="1020113"/>
                  <a:pt x="1380901" y="957156"/>
                  <a:pt x="1162878" y="983448"/>
                </a:cubicBezTo>
                <a:cubicBezTo>
                  <a:pt x="944855" y="1009740"/>
                  <a:pt x="841714" y="959422"/>
                  <a:pt x="737980" y="983448"/>
                </a:cubicBezTo>
                <a:cubicBezTo>
                  <a:pt x="634246" y="1007474"/>
                  <a:pt x="330022" y="903473"/>
                  <a:pt x="0" y="983448"/>
                </a:cubicBezTo>
                <a:cubicBezTo>
                  <a:pt x="-4484" y="848217"/>
                  <a:pt x="46948" y="699125"/>
                  <a:pt x="0" y="491724"/>
                </a:cubicBezTo>
                <a:cubicBezTo>
                  <a:pt x="-46948" y="284323"/>
                  <a:pt x="15583" y="105921"/>
                  <a:pt x="0" y="0"/>
                </a:cubicBezTo>
                <a:close/>
              </a:path>
              <a:path w="4472609" h="983448" stroke="0" extrusionOk="0">
                <a:moveTo>
                  <a:pt x="0" y="0"/>
                </a:moveTo>
                <a:cubicBezTo>
                  <a:pt x="237817" y="-60503"/>
                  <a:pt x="387632" y="22063"/>
                  <a:pt x="559076" y="0"/>
                </a:cubicBezTo>
                <a:cubicBezTo>
                  <a:pt x="730520" y="-22063"/>
                  <a:pt x="874307" y="16355"/>
                  <a:pt x="1028700" y="0"/>
                </a:cubicBezTo>
                <a:cubicBezTo>
                  <a:pt x="1183093" y="-16355"/>
                  <a:pt x="1298578" y="2125"/>
                  <a:pt x="1453598" y="0"/>
                </a:cubicBezTo>
                <a:cubicBezTo>
                  <a:pt x="1608618" y="-2125"/>
                  <a:pt x="1814560" y="68652"/>
                  <a:pt x="2057400" y="0"/>
                </a:cubicBezTo>
                <a:cubicBezTo>
                  <a:pt x="2300240" y="-68652"/>
                  <a:pt x="2319507" y="19381"/>
                  <a:pt x="2527024" y="0"/>
                </a:cubicBezTo>
                <a:cubicBezTo>
                  <a:pt x="2734541" y="-19381"/>
                  <a:pt x="2870341" y="31858"/>
                  <a:pt x="2996648" y="0"/>
                </a:cubicBezTo>
                <a:cubicBezTo>
                  <a:pt x="3122955" y="-31858"/>
                  <a:pt x="3336641" y="29851"/>
                  <a:pt x="3555724" y="0"/>
                </a:cubicBezTo>
                <a:cubicBezTo>
                  <a:pt x="3774807" y="-29851"/>
                  <a:pt x="4091076" y="83878"/>
                  <a:pt x="4472609" y="0"/>
                </a:cubicBezTo>
                <a:cubicBezTo>
                  <a:pt x="4528596" y="168563"/>
                  <a:pt x="4457850" y="372774"/>
                  <a:pt x="4472609" y="481890"/>
                </a:cubicBezTo>
                <a:cubicBezTo>
                  <a:pt x="4487368" y="591006"/>
                  <a:pt x="4418580" y="817578"/>
                  <a:pt x="4472609" y="983448"/>
                </a:cubicBezTo>
                <a:cubicBezTo>
                  <a:pt x="4234345" y="1011314"/>
                  <a:pt x="3970874" y="956843"/>
                  <a:pt x="3824081" y="983448"/>
                </a:cubicBezTo>
                <a:cubicBezTo>
                  <a:pt x="3677288" y="1010053"/>
                  <a:pt x="3538279" y="952912"/>
                  <a:pt x="3265005" y="983448"/>
                </a:cubicBezTo>
                <a:cubicBezTo>
                  <a:pt x="2991731" y="1013984"/>
                  <a:pt x="2884199" y="952551"/>
                  <a:pt x="2750655" y="983448"/>
                </a:cubicBezTo>
                <a:cubicBezTo>
                  <a:pt x="2617111" y="1014345"/>
                  <a:pt x="2346632" y="972557"/>
                  <a:pt x="2102126" y="983448"/>
                </a:cubicBezTo>
                <a:cubicBezTo>
                  <a:pt x="1857620" y="994339"/>
                  <a:pt x="1809033" y="963666"/>
                  <a:pt x="1543050" y="983448"/>
                </a:cubicBezTo>
                <a:cubicBezTo>
                  <a:pt x="1277067" y="1003230"/>
                  <a:pt x="1243119" y="931542"/>
                  <a:pt x="983974" y="983448"/>
                </a:cubicBezTo>
                <a:cubicBezTo>
                  <a:pt x="724829" y="1035354"/>
                  <a:pt x="731092" y="980965"/>
                  <a:pt x="559076" y="983448"/>
                </a:cubicBezTo>
                <a:cubicBezTo>
                  <a:pt x="387060" y="985931"/>
                  <a:pt x="248999" y="947844"/>
                  <a:pt x="0" y="983448"/>
                </a:cubicBezTo>
                <a:cubicBezTo>
                  <a:pt x="-4873" y="828969"/>
                  <a:pt x="51829" y="706960"/>
                  <a:pt x="0" y="511393"/>
                </a:cubicBezTo>
                <a:cubicBezTo>
                  <a:pt x="-51829" y="315826"/>
                  <a:pt x="14923" y="118142"/>
                  <a:pt x="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3771406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ES" sz="6600" dirty="0" err="1">
                <a:latin typeface="Juice ITC" panose="04040403040A02020202" pitchFamily="82" charset="0"/>
              </a:rPr>
              <a:t>Etiology</a:t>
            </a:r>
            <a:r>
              <a:rPr lang="es-ES" sz="6600" dirty="0">
                <a:latin typeface="Juice ITC" panose="04040403040A02020202" pitchFamily="82" charset="0"/>
              </a:rPr>
              <a:t>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0D93FD5-EE76-417F-AFA4-FC2B402A595E}"/>
              </a:ext>
            </a:extLst>
          </p:cNvPr>
          <p:cNvSpPr txBox="1"/>
          <p:nvPr/>
        </p:nvSpPr>
        <p:spPr>
          <a:xfrm>
            <a:off x="222738" y="1450986"/>
            <a:ext cx="11521440" cy="92333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Gabriola" panose="04040605051002020D02" pitchFamily="82" charset="0"/>
              </a:rPr>
              <a:t>The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etiology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is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based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on</a:t>
            </a:r>
            <a:r>
              <a:rPr lang="es-ES" dirty="0">
                <a:latin typeface="Gabriola" panose="04040605051002020D02" pitchFamily="82" charset="0"/>
              </a:rPr>
              <a:t> a </a:t>
            </a:r>
            <a:r>
              <a:rPr lang="es-ES" dirty="0" err="1">
                <a:latin typeface="Gabriola" panose="04040605051002020D02" pitchFamily="82" charset="0"/>
              </a:rPr>
              <a:t>type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of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b="1" dirty="0">
                <a:latin typeface="Gabriola" panose="04040605051002020D02" pitchFamily="82" charset="0"/>
              </a:rPr>
              <a:t>bacteria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belonging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to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the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genus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b="1" dirty="0" err="1">
                <a:latin typeface="Gabriola" panose="04040605051002020D02" pitchFamily="82" charset="0"/>
              </a:rPr>
              <a:t>Mycobakterium</a:t>
            </a:r>
            <a:r>
              <a:rPr lang="es-ES" dirty="0">
                <a:latin typeface="Gabriola" panose="04040605051002020D02" pitchFamily="82" charset="0"/>
              </a:rPr>
              <a:t>, </a:t>
            </a:r>
            <a:r>
              <a:rPr lang="es-ES" b="1" dirty="0" err="1">
                <a:latin typeface="Gabriola" panose="04040605051002020D02" pitchFamily="82" charset="0"/>
              </a:rPr>
              <a:t>type</a:t>
            </a:r>
            <a:r>
              <a:rPr lang="es-ES" b="1" dirty="0">
                <a:latin typeface="Gabriola" panose="04040605051002020D02" pitchFamily="82" charset="0"/>
              </a:rPr>
              <a:t> tuberculosis</a:t>
            </a:r>
            <a:r>
              <a:rPr lang="es-ES" dirty="0">
                <a:latin typeface="Gabriola" panose="04040605051002020D02" pitchFamily="82" charset="0"/>
              </a:rPr>
              <a:t>. </a:t>
            </a:r>
            <a:r>
              <a:rPr lang="es-ES" dirty="0" err="1">
                <a:latin typeface="Gabriola" panose="04040605051002020D02" pitchFamily="82" charset="0"/>
              </a:rPr>
              <a:t>There</a:t>
            </a:r>
            <a:r>
              <a:rPr lang="es-ES" dirty="0">
                <a:latin typeface="Gabriola" panose="04040605051002020D02" pitchFamily="82" charset="0"/>
              </a:rPr>
              <a:t> are </a:t>
            </a:r>
            <a:r>
              <a:rPr lang="es-ES" u="sng" dirty="0" err="1">
                <a:latin typeface="Gabriola" panose="04040605051002020D02" pitchFamily="82" charset="0"/>
              </a:rPr>
              <a:t>two</a:t>
            </a:r>
            <a:r>
              <a:rPr lang="es-ES" u="sng" dirty="0">
                <a:latin typeface="Gabriola" panose="04040605051002020D02" pitchFamily="82" charset="0"/>
              </a:rPr>
              <a:t> </a:t>
            </a:r>
            <a:r>
              <a:rPr lang="es-ES" u="sng" dirty="0" err="1">
                <a:latin typeface="Gabriola" panose="04040605051002020D02" pitchFamily="82" charset="0"/>
              </a:rPr>
              <a:t>different</a:t>
            </a:r>
            <a:r>
              <a:rPr lang="es-ES" u="sng" dirty="0">
                <a:latin typeface="Gabriola" panose="04040605051002020D02" pitchFamily="82" charset="0"/>
              </a:rPr>
              <a:t> </a:t>
            </a:r>
            <a:r>
              <a:rPr lang="es-ES" u="sng" dirty="0" err="1">
                <a:latin typeface="Gabriola" panose="04040605051002020D02" pitchFamily="82" charset="0"/>
              </a:rPr>
              <a:t>groups</a:t>
            </a:r>
            <a:r>
              <a:rPr lang="es-ES" u="sng" dirty="0">
                <a:latin typeface="Gabriola" panose="04040605051002020D02" pitchFamily="8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 err="1">
                <a:latin typeface="Gabriola" panose="04040605051002020D02" pitchFamily="82" charset="0"/>
              </a:rPr>
              <a:t>Mycobacterium</a:t>
            </a:r>
            <a:r>
              <a:rPr lang="es-ES" b="1" u="sng" dirty="0">
                <a:latin typeface="Gabriola" panose="04040605051002020D02" pitchFamily="82" charset="0"/>
              </a:rPr>
              <a:t> tuberculosis </a:t>
            </a:r>
            <a:r>
              <a:rPr lang="es-ES" b="1" u="sng" dirty="0" err="1">
                <a:latin typeface="Gabriola" panose="04040605051002020D02" pitchFamily="82" charset="0"/>
              </a:rPr>
              <a:t>complex</a:t>
            </a:r>
            <a:r>
              <a:rPr lang="es-ES" u="sng" dirty="0">
                <a:latin typeface="Gabriola" panose="04040605051002020D02" pitchFamily="82" charset="0"/>
              </a:rPr>
              <a:t>; </a:t>
            </a:r>
            <a:r>
              <a:rPr lang="es-ES" b="1" u="sng" dirty="0">
                <a:latin typeface="Gabriola" panose="04040605051002020D02" pitchFamily="82" charset="0"/>
              </a:rPr>
              <a:t>MTC: </a:t>
            </a:r>
            <a:r>
              <a:rPr lang="es-ES" dirty="0" err="1">
                <a:latin typeface="Gabriola" panose="04040605051002020D02" pitchFamily="82" charset="0"/>
              </a:rPr>
              <a:t>including</a:t>
            </a:r>
            <a:r>
              <a:rPr lang="es-ES" dirty="0">
                <a:latin typeface="Gabriola" panose="04040605051002020D02" pitchFamily="82" charset="0"/>
              </a:rPr>
              <a:t>: </a:t>
            </a:r>
            <a:r>
              <a:rPr lang="es-ES" u="sng" dirty="0" err="1">
                <a:latin typeface="Gabriola" panose="04040605051002020D02" pitchFamily="82" charset="0"/>
              </a:rPr>
              <a:t>Myc</a:t>
            </a:r>
            <a:r>
              <a:rPr lang="es-ES" u="sng" dirty="0">
                <a:latin typeface="Gabriola" panose="04040605051002020D02" pitchFamily="82" charset="0"/>
              </a:rPr>
              <a:t>. tuberculosis</a:t>
            </a:r>
            <a:r>
              <a:rPr lang="es-ES" dirty="0">
                <a:latin typeface="Gabriola" panose="04040605051002020D02" pitchFamily="82" charset="0"/>
              </a:rPr>
              <a:t>, </a:t>
            </a:r>
            <a:r>
              <a:rPr lang="es-ES" dirty="0" err="1">
                <a:latin typeface="Gabriola" panose="04040605051002020D02" pitchFamily="82" charset="0"/>
              </a:rPr>
              <a:t>bovine</a:t>
            </a:r>
            <a:r>
              <a:rPr lang="es-ES" dirty="0">
                <a:latin typeface="Gabriola" panose="04040605051002020D02" pitchFamily="82" charset="0"/>
              </a:rPr>
              <a:t> - </a:t>
            </a:r>
            <a:r>
              <a:rPr lang="es-ES" u="sng" dirty="0" err="1">
                <a:latin typeface="Gabriola" panose="04040605051002020D02" pitchFamily="82" charset="0"/>
              </a:rPr>
              <a:t>Myc</a:t>
            </a:r>
            <a:r>
              <a:rPr lang="es-ES" u="sng" dirty="0">
                <a:latin typeface="Gabriola" panose="04040605051002020D02" pitchFamily="82" charset="0"/>
              </a:rPr>
              <a:t>. </a:t>
            </a:r>
            <a:r>
              <a:rPr lang="es-ES" u="sng" dirty="0" err="1">
                <a:latin typeface="Gabriola" panose="04040605051002020D02" pitchFamily="82" charset="0"/>
              </a:rPr>
              <a:t>bovis</a:t>
            </a:r>
            <a:r>
              <a:rPr lang="es-ES" dirty="0">
                <a:latin typeface="Gabriola" panose="04040605051002020D02" pitchFamily="82" charset="0"/>
              </a:rPr>
              <a:t>, </a:t>
            </a:r>
            <a:r>
              <a:rPr lang="es-ES" u="sng" dirty="0" err="1">
                <a:latin typeface="Gabriola" panose="04040605051002020D02" pitchFamily="82" charset="0"/>
              </a:rPr>
              <a:t>Myc</a:t>
            </a:r>
            <a:r>
              <a:rPr lang="es-ES" u="sng" dirty="0">
                <a:latin typeface="Gabriola" panose="04040605051002020D02" pitchFamily="82" charset="0"/>
              </a:rPr>
              <a:t>. </a:t>
            </a:r>
            <a:r>
              <a:rPr lang="es-ES" u="sng" dirty="0" err="1">
                <a:latin typeface="Gabriola" panose="04040605051002020D02" pitchFamily="82" charset="0"/>
              </a:rPr>
              <a:t>canetti</a:t>
            </a:r>
            <a:r>
              <a:rPr lang="es-ES" u="sng" dirty="0">
                <a:latin typeface="Gabriola" panose="04040605051002020D02" pitchFamily="82" charset="0"/>
              </a:rPr>
              <a:t>, </a:t>
            </a:r>
            <a:r>
              <a:rPr lang="es-ES" u="sng" dirty="0" err="1">
                <a:latin typeface="Gabriola" panose="04040605051002020D02" pitchFamily="82" charset="0"/>
              </a:rPr>
              <a:t>Myc</a:t>
            </a:r>
            <a:r>
              <a:rPr lang="es-ES" u="sng" dirty="0">
                <a:latin typeface="Gabriola" panose="04040605051002020D02" pitchFamily="82" charset="0"/>
              </a:rPr>
              <a:t>. </a:t>
            </a:r>
            <a:r>
              <a:rPr lang="es-ES" u="sng" dirty="0" err="1">
                <a:latin typeface="Gabriola" panose="04040605051002020D02" pitchFamily="82" charset="0"/>
              </a:rPr>
              <a:t>Caprae</a:t>
            </a:r>
            <a:r>
              <a:rPr lang="es-ES" dirty="0">
                <a:latin typeface="Gabriola" panose="04040605051002020D02" pitchFamily="82" charset="0"/>
              </a:rPr>
              <a:t>, </a:t>
            </a:r>
            <a:r>
              <a:rPr lang="es-ES" dirty="0" err="1">
                <a:latin typeface="Gabriola" panose="04040605051002020D02" pitchFamily="82" charset="0"/>
              </a:rPr>
              <a:t>Myc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leprosy</a:t>
            </a:r>
            <a:r>
              <a:rPr lang="es-ES" dirty="0">
                <a:latin typeface="Gabriola" panose="04040605051002020D02" pitchFamily="82" charset="0"/>
              </a:rPr>
              <a:t> (</a:t>
            </a:r>
            <a:r>
              <a:rPr lang="es-ES" dirty="0" err="1">
                <a:latin typeface="Gabriola" panose="04040605051002020D02" pitchFamily="82" charset="0"/>
              </a:rPr>
              <a:t>Mycobacterium</a:t>
            </a:r>
            <a:r>
              <a:rPr lang="es-ES" dirty="0">
                <a:latin typeface="Gabriola" panose="04040605051002020D02" pitchFamily="82" charset="0"/>
              </a:rPr>
              <a:t> </a:t>
            </a:r>
            <a:r>
              <a:rPr lang="es-ES" dirty="0" err="1">
                <a:latin typeface="Gabriola" panose="04040605051002020D02" pitchFamily="82" charset="0"/>
              </a:rPr>
              <a:t>leprae</a:t>
            </a:r>
            <a:r>
              <a:rPr lang="es-ES" dirty="0">
                <a:latin typeface="Gabriola" panose="04040605051002020D02" pitchFamily="82" charset="0"/>
              </a:rPr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latin typeface="Gabriola" panose="04040605051002020D02" pitchFamily="82" charset="0"/>
              </a:rPr>
              <a:t>Nontuberculous</a:t>
            </a:r>
            <a:r>
              <a:rPr lang="es-ES" b="1" dirty="0">
                <a:latin typeface="Gabriola" panose="04040605051002020D02" pitchFamily="82" charset="0"/>
              </a:rPr>
              <a:t> </a:t>
            </a:r>
            <a:r>
              <a:rPr lang="es-ES" b="1" dirty="0" err="1">
                <a:latin typeface="Gabriola" panose="04040605051002020D02" pitchFamily="82" charset="0"/>
              </a:rPr>
              <a:t>mycobacteria</a:t>
            </a:r>
            <a:r>
              <a:rPr lang="es-ES" b="1" dirty="0">
                <a:latin typeface="Gabriola" panose="04040605051002020D02" pitchFamily="82" charset="0"/>
              </a:rPr>
              <a:t> ,NTM:  </a:t>
            </a:r>
            <a:r>
              <a:rPr lang="es-ES" dirty="0">
                <a:latin typeface="Gabriola" panose="04040605051002020D02" pitchFamily="82" charset="0"/>
              </a:rPr>
              <a:t>- </a:t>
            </a:r>
            <a:r>
              <a:rPr lang="es-ES" dirty="0" err="1">
                <a:latin typeface="Gabriola" panose="04040605051002020D02" pitchFamily="82" charset="0"/>
              </a:rPr>
              <a:t>bird</a:t>
            </a:r>
            <a:r>
              <a:rPr lang="es-ES" dirty="0">
                <a:latin typeface="Gabriola" panose="04040605051002020D02" pitchFamily="82" charset="0"/>
              </a:rPr>
              <a:t> - </a:t>
            </a:r>
            <a:r>
              <a:rPr lang="es-ES" dirty="0" err="1">
                <a:latin typeface="Gabriola" panose="04040605051002020D02" pitchFamily="82" charset="0"/>
              </a:rPr>
              <a:t>Myc</a:t>
            </a:r>
            <a:r>
              <a:rPr lang="es-ES" dirty="0">
                <a:latin typeface="Gabriola" panose="04040605051002020D02" pitchFamily="82" charset="0"/>
              </a:rPr>
              <a:t>. </a:t>
            </a:r>
            <a:r>
              <a:rPr lang="es-ES" dirty="0" err="1">
                <a:latin typeface="Gabriola" panose="04040605051002020D02" pitchFamily="82" charset="0"/>
              </a:rPr>
              <a:t>avium</a:t>
            </a:r>
            <a:r>
              <a:rPr lang="es-ES" dirty="0">
                <a:latin typeface="Gabriola" panose="04040605051002020D02" pitchFamily="82" charset="0"/>
              </a:rPr>
              <a:t>, </a:t>
            </a:r>
            <a:r>
              <a:rPr lang="es-ES" dirty="0" err="1">
                <a:latin typeface="Gabriola" panose="04040605051002020D02" pitchFamily="82" charset="0"/>
              </a:rPr>
              <a:t>Myc</a:t>
            </a:r>
            <a:r>
              <a:rPr lang="es-ES" dirty="0">
                <a:latin typeface="Gabriola" panose="04040605051002020D02" pitchFamily="82" charset="0"/>
              </a:rPr>
              <a:t>. </a:t>
            </a:r>
            <a:r>
              <a:rPr lang="es-ES" dirty="0" err="1">
                <a:latin typeface="Gabriola" panose="04040605051002020D02" pitchFamily="82" charset="0"/>
              </a:rPr>
              <a:t>marinum</a:t>
            </a:r>
            <a:r>
              <a:rPr lang="es-ES" dirty="0">
                <a:latin typeface="Gabriola" panose="04040605051002020D02" pitchFamily="82" charset="0"/>
              </a:rPr>
              <a:t>, </a:t>
            </a:r>
            <a:r>
              <a:rPr lang="es-ES" dirty="0" err="1">
                <a:latin typeface="Gabriola" panose="04040605051002020D02" pitchFamily="82" charset="0"/>
              </a:rPr>
              <a:t>Myc</a:t>
            </a:r>
            <a:r>
              <a:rPr lang="es-ES" dirty="0">
                <a:latin typeface="Gabriola" panose="04040605051002020D02" pitchFamily="82" charset="0"/>
              </a:rPr>
              <a:t>. </a:t>
            </a:r>
            <a:r>
              <a:rPr lang="es-ES" dirty="0" err="1">
                <a:latin typeface="Gabriola" panose="04040605051002020D02" pitchFamily="82" charset="0"/>
              </a:rPr>
              <a:t>Ulcerans</a:t>
            </a:r>
            <a:endParaRPr lang="es-ES" dirty="0">
              <a:latin typeface="Gabriola" panose="04040605051002020D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88E3B16-5E8C-4B0C-83C0-0DAE7C33820A}"/>
              </a:ext>
            </a:extLst>
          </p:cNvPr>
          <p:cNvSpPr txBox="1"/>
          <p:nvPr/>
        </p:nvSpPr>
        <p:spPr>
          <a:xfrm>
            <a:off x="222738" y="2605884"/>
            <a:ext cx="4405533" cy="369331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Juice ITC" panose="04040403040A02020202" pitchFamily="82" charset="0"/>
              </a:rPr>
              <a:t>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It is a </a:t>
            </a:r>
            <a:r>
              <a:rPr lang="en-US" b="1" dirty="0">
                <a:latin typeface="Gabriola" panose="04040605051002020D02" pitchFamily="82" charset="0"/>
              </a:rPr>
              <a:t>resistant alcoholic acid 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briola" panose="04040605051002020D02" pitchFamily="82" charset="0"/>
              </a:rPr>
              <a:t>Often colorless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briola" panose="04040605051002020D02" pitchFamily="82" charset="0"/>
              </a:rPr>
              <a:t>Strict aerobic.</a:t>
            </a:r>
            <a:r>
              <a:rPr lang="en-US" dirty="0">
                <a:latin typeface="Gabriola" panose="04040605051002020D02" pitchFamily="82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Gabriola" panose="04040605051002020D02" pitchFamily="82" charset="0"/>
              </a:rPr>
              <a:t>Its growth is subordinated to the presence of oxygen and the surrounding pH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Gabriola" panose="04040605051002020D02" pitchFamily="82" charset="0"/>
              </a:rPr>
              <a:t>Asporigenous</a:t>
            </a:r>
            <a:endParaRPr lang="en-US" b="1" dirty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briola" panose="04040605051002020D02" pitchFamily="82" charset="0"/>
              </a:rPr>
              <a:t>Rod-like and without flagella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It is </a:t>
            </a:r>
            <a:r>
              <a:rPr lang="en-US" b="1" dirty="0">
                <a:latin typeface="Gabriola" panose="04040605051002020D02" pitchFamily="82" charset="0"/>
              </a:rPr>
              <a:t>very resistant </a:t>
            </a:r>
            <a:r>
              <a:rPr lang="en-US" dirty="0">
                <a:latin typeface="Gabriola" panose="04040605051002020D02" pitchFamily="82" charset="0"/>
              </a:rPr>
              <a:t>to </a:t>
            </a:r>
            <a:r>
              <a:rPr lang="en-US" u="sng" dirty="0">
                <a:latin typeface="Gabriola" panose="04040605051002020D02" pitchFamily="82" charset="0"/>
              </a:rPr>
              <a:t>cold, PH changes, lots of disinfectants, and freezing and drying</a:t>
            </a:r>
            <a:r>
              <a:rPr lang="en-US" dirty="0">
                <a:latin typeface="Gabriola" panose="04040605051002020D02" pitchFamily="82" charset="0"/>
              </a:rPr>
              <a:t> conditions because of its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On the contrary, it is </a:t>
            </a:r>
            <a:r>
              <a:rPr lang="en-US" b="1" dirty="0">
                <a:latin typeface="Gabriola" panose="04040605051002020D02" pitchFamily="82" charset="0"/>
              </a:rPr>
              <a:t>very sensitive </a:t>
            </a:r>
            <a:r>
              <a:rPr lang="en-US" dirty="0">
                <a:latin typeface="Gabriola" panose="04040605051002020D02" pitchFamily="82" charset="0"/>
              </a:rPr>
              <a:t>to </a:t>
            </a:r>
            <a:r>
              <a:rPr lang="en-US" u="sng" dirty="0">
                <a:latin typeface="Gabriola" panose="04040605051002020D02" pitchFamily="82" charset="0"/>
              </a:rPr>
              <a:t>heat, sunlight and ultraviolet light</a:t>
            </a:r>
            <a:r>
              <a:rPr lang="en-US" dirty="0">
                <a:latin typeface="Gabriola" panose="04040605051002020D02" pitchFamily="82" charset="0"/>
              </a:rPr>
              <a:t>.</a:t>
            </a:r>
            <a:endParaRPr lang="es-ES" dirty="0">
              <a:latin typeface="Gabriola" panose="04040605051002020D02" pitchFamily="8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CE2C852-751D-40C5-AB86-DAE98B7BE638}"/>
              </a:ext>
            </a:extLst>
          </p:cNvPr>
          <p:cNvSpPr txBox="1"/>
          <p:nvPr/>
        </p:nvSpPr>
        <p:spPr>
          <a:xfrm>
            <a:off x="4834848" y="2816501"/>
            <a:ext cx="2783981" cy="317475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s-ES" sz="36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Juice ITC" panose="04040403040A02020202" pitchFamily="82" charset="0"/>
              </a:rPr>
              <a:t>Structure</a:t>
            </a:r>
            <a:endParaRPr lang="es-ES" sz="3600" u="sng" dirty="0">
              <a:solidFill>
                <a:schemeClr val="tx1">
                  <a:lumMod val="85000"/>
                  <a:lumOff val="15000"/>
                </a:schemeClr>
              </a:solidFill>
              <a:latin typeface="Juice ITC" panose="04040403040A02020202" pitchFamily="82" charset="0"/>
            </a:endParaRPr>
          </a:p>
          <a:p>
            <a:r>
              <a:rPr lang="en-US" dirty="0">
                <a:latin typeface="Gabriola" panose="04040605051002020D02" pitchFamily="82" charset="0"/>
              </a:rPr>
              <a:t>Mycobacterium tuberculosis has </a:t>
            </a:r>
            <a:r>
              <a:rPr lang="en-US" b="1" dirty="0">
                <a:latin typeface="Gabriola" panose="04040605051002020D02" pitchFamily="82" charset="0"/>
              </a:rPr>
              <a:t>a particular structure </a:t>
            </a:r>
            <a:r>
              <a:rPr lang="en-US" dirty="0">
                <a:latin typeface="Gabriola" panose="04040605051002020D02" pitchFamily="82" charset="0"/>
              </a:rPr>
              <a:t>that is an </a:t>
            </a:r>
            <a:r>
              <a:rPr lang="en-US" b="1" dirty="0" err="1">
                <a:latin typeface="Gabriola" panose="04040605051002020D02" pitchFamily="82" charset="0"/>
              </a:rPr>
              <a:t>intermidiate</a:t>
            </a:r>
            <a:r>
              <a:rPr lang="en-US" b="1" dirty="0">
                <a:latin typeface="Gabriola" panose="04040605051002020D02" pitchFamily="82" charset="0"/>
              </a:rPr>
              <a:t> between gram + and gram - bacteria.;  </a:t>
            </a:r>
            <a:r>
              <a:rPr lang="en-US" dirty="0">
                <a:latin typeface="Gabriola" panose="04040605051002020D02" pitchFamily="82" charset="0"/>
              </a:rPr>
              <a:t>and also, its wall has </a:t>
            </a:r>
            <a:r>
              <a:rPr lang="en-US" u="sng" dirty="0">
                <a:latin typeface="Gabriola" panose="04040605051002020D02" pitchFamily="82" charset="0"/>
              </a:rPr>
              <a:t>3 stratum:</a:t>
            </a:r>
            <a:endParaRPr lang="en-US" dirty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Membrane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Thin layer of peptidoglycan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briola" panose="04040605051002020D02" pitchFamily="82" charset="0"/>
              </a:rPr>
              <a:t>Lipidic part with acid fats and sugars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EFA7EE9-488E-45FC-83C5-0C092880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406" y="3075409"/>
            <a:ext cx="4254052" cy="2656942"/>
          </a:xfrm>
          <a:prstGeom prst="rect">
            <a:avLst/>
          </a:prstGeom>
        </p:spPr>
      </p:pic>
      <p:sp>
        <p:nvSpPr>
          <p:cNvPr id="9" name="AutoShape 2" descr="Resultado de imagen de mycobacterium tuberculosis">
            <a:extLst>
              <a:ext uri="{FF2B5EF4-FFF2-40B4-BE49-F238E27FC236}">
                <a16:creationId xmlns:a16="http://schemas.microsoft.com/office/drawing/2014/main" xmlns="" id="{DE160C3E-A499-4528-90B4-786F64858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97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EE0A900-A8CD-41DB-99F9-281245B8183B}"/>
              </a:ext>
            </a:extLst>
          </p:cNvPr>
          <p:cNvSpPr txBox="1">
            <a:spLocks/>
          </p:cNvSpPr>
          <p:nvPr/>
        </p:nvSpPr>
        <p:spPr>
          <a:xfrm>
            <a:off x="5708848" y="405553"/>
            <a:ext cx="3501413" cy="946169"/>
          </a:xfrm>
          <a:custGeom>
            <a:avLst/>
            <a:gdLst>
              <a:gd name="connsiteX0" fmla="*/ 0 w 3501413"/>
              <a:gd name="connsiteY0" fmla="*/ 0 h 946169"/>
              <a:gd name="connsiteX1" fmla="*/ 402662 w 3501413"/>
              <a:gd name="connsiteY1" fmla="*/ 0 h 946169"/>
              <a:gd name="connsiteX2" fmla="*/ 735296 w 3501413"/>
              <a:gd name="connsiteY2" fmla="*/ 0 h 946169"/>
              <a:gd name="connsiteX3" fmla="*/ 1102945 w 3501413"/>
              <a:gd name="connsiteY3" fmla="*/ 0 h 946169"/>
              <a:gd name="connsiteX4" fmla="*/ 1505607 w 3501413"/>
              <a:gd name="connsiteY4" fmla="*/ 0 h 946169"/>
              <a:gd name="connsiteX5" fmla="*/ 1838242 w 3501413"/>
              <a:gd name="connsiteY5" fmla="*/ 0 h 946169"/>
              <a:gd name="connsiteX6" fmla="*/ 2240904 w 3501413"/>
              <a:gd name="connsiteY6" fmla="*/ 0 h 946169"/>
              <a:gd name="connsiteX7" fmla="*/ 2678581 w 3501413"/>
              <a:gd name="connsiteY7" fmla="*/ 0 h 946169"/>
              <a:gd name="connsiteX8" fmla="*/ 3011215 w 3501413"/>
              <a:gd name="connsiteY8" fmla="*/ 0 h 946169"/>
              <a:gd name="connsiteX9" fmla="*/ 3501413 w 3501413"/>
              <a:gd name="connsiteY9" fmla="*/ 0 h 946169"/>
              <a:gd name="connsiteX10" fmla="*/ 3501413 w 3501413"/>
              <a:gd name="connsiteY10" fmla="*/ 492007 h 946169"/>
              <a:gd name="connsiteX11" fmla="*/ 3501413 w 3501413"/>
              <a:gd name="connsiteY11" fmla="*/ 946169 h 946169"/>
              <a:gd name="connsiteX12" fmla="*/ 3133764 w 3501413"/>
              <a:gd name="connsiteY12" fmla="*/ 946169 h 946169"/>
              <a:gd name="connsiteX13" fmla="*/ 2661074 w 3501413"/>
              <a:gd name="connsiteY13" fmla="*/ 946169 h 946169"/>
              <a:gd name="connsiteX14" fmla="*/ 2153369 w 3501413"/>
              <a:gd name="connsiteY14" fmla="*/ 946169 h 946169"/>
              <a:gd name="connsiteX15" fmla="*/ 1645663 w 3501413"/>
              <a:gd name="connsiteY15" fmla="*/ 946169 h 946169"/>
              <a:gd name="connsiteX16" fmla="*/ 1278015 w 3501413"/>
              <a:gd name="connsiteY16" fmla="*/ 946169 h 946169"/>
              <a:gd name="connsiteX17" fmla="*/ 910367 w 3501413"/>
              <a:gd name="connsiteY17" fmla="*/ 946169 h 946169"/>
              <a:gd name="connsiteX18" fmla="*/ 577732 w 3501413"/>
              <a:gd name="connsiteY18" fmla="*/ 946169 h 946169"/>
              <a:gd name="connsiteX19" fmla="*/ 0 w 3501413"/>
              <a:gd name="connsiteY19" fmla="*/ 946169 h 946169"/>
              <a:gd name="connsiteX20" fmla="*/ 0 w 3501413"/>
              <a:gd name="connsiteY20" fmla="*/ 473084 h 946169"/>
              <a:gd name="connsiteX21" fmla="*/ 0 w 3501413"/>
              <a:gd name="connsiteY21" fmla="*/ 0 h 946169"/>
              <a:gd name="connsiteX0" fmla="*/ 0 w 3501413"/>
              <a:gd name="connsiteY0" fmla="*/ 0 h 946169"/>
              <a:gd name="connsiteX1" fmla="*/ 437676 w 3501413"/>
              <a:gd name="connsiteY1" fmla="*/ 0 h 946169"/>
              <a:gd name="connsiteX2" fmla="*/ 805324 w 3501413"/>
              <a:gd name="connsiteY2" fmla="*/ 0 h 946169"/>
              <a:gd name="connsiteX3" fmla="*/ 1137959 w 3501413"/>
              <a:gd name="connsiteY3" fmla="*/ 0 h 946169"/>
              <a:gd name="connsiteX4" fmla="*/ 1610649 w 3501413"/>
              <a:gd name="connsiteY4" fmla="*/ 0 h 946169"/>
              <a:gd name="connsiteX5" fmla="*/ 1978298 w 3501413"/>
              <a:gd name="connsiteY5" fmla="*/ 0 h 946169"/>
              <a:gd name="connsiteX6" fmla="*/ 2345946 w 3501413"/>
              <a:gd name="connsiteY6" fmla="*/ 0 h 946169"/>
              <a:gd name="connsiteX7" fmla="*/ 2783623 w 3501413"/>
              <a:gd name="connsiteY7" fmla="*/ 0 h 946169"/>
              <a:gd name="connsiteX8" fmla="*/ 3501413 w 3501413"/>
              <a:gd name="connsiteY8" fmla="*/ 0 h 946169"/>
              <a:gd name="connsiteX9" fmla="*/ 3501413 w 3501413"/>
              <a:gd name="connsiteY9" fmla="*/ 463623 h 946169"/>
              <a:gd name="connsiteX10" fmla="*/ 3501413 w 3501413"/>
              <a:gd name="connsiteY10" fmla="*/ 946169 h 946169"/>
              <a:gd name="connsiteX11" fmla="*/ 2993708 w 3501413"/>
              <a:gd name="connsiteY11" fmla="*/ 946169 h 946169"/>
              <a:gd name="connsiteX12" fmla="*/ 2556031 w 3501413"/>
              <a:gd name="connsiteY12" fmla="*/ 946169 h 946169"/>
              <a:gd name="connsiteX13" fmla="*/ 2153369 w 3501413"/>
              <a:gd name="connsiteY13" fmla="*/ 946169 h 946169"/>
              <a:gd name="connsiteX14" fmla="*/ 1645663 w 3501413"/>
              <a:gd name="connsiteY14" fmla="*/ 946169 h 946169"/>
              <a:gd name="connsiteX15" fmla="*/ 1207987 w 3501413"/>
              <a:gd name="connsiteY15" fmla="*/ 946169 h 946169"/>
              <a:gd name="connsiteX16" fmla="*/ 770310 w 3501413"/>
              <a:gd name="connsiteY16" fmla="*/ 946169 h 946169"/>
              <a:gd name="connsiteX17" fmla="*/ 437676 w 3501413"/>
              <a:gd name="connsiteY17" fmla="*/ 946169 h 946169"/>
              <a:gd name="connsiteX18" fmla="*/ 0 w 3501413"/>
              <a:gd name="connsiteY18" fmla="*/ 946169 h 946169"/>
              <a:gd name="connsiteX19" fmla="*/ 0 w 3501413"/>
              <a:gd name="connsiteY19" fmla="*/ 492007 h 946169"/>
              <a:gd name="connsiteX20" fmla="*/ 0 w 3501413"/>
              <a:gd name="connsiteY20" fmla="*/ 0 h 94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1413" h="946169" fill="none" extrusionOk="0">
                <a:moveTo>
                  <a:pt x="0" y="0"/>
                </a:moveTo>
                <a:cubicBezTo>
                  <a:pt x="181769" y="-32278"/>
                  <a:pt x="284537" y="30927"/>
                  <a:pt x="402662" y="0"/>
                </a:cubicBezTo>
                <a:cubicBezTo>
                  <a:pt x="520205" y="-45057"/>
                  <a:pt x="582415" y="23274"/>
                  <a:pt x="735296" y="0"/>
                </a:cubicBezTo>
                <a:cubicBezTo>
                  <a:pt x="865008" y="-46715"/>
                  <a:pt x="1032553" y="24739"/>
                  <a:pt x="1102945" y="0"/>
                </a:cubicBezTo>
                <a:cubicBezTo>
                  <a:pt x="1209076" y="-16669"/>
                  <a:pt x="1345912" y="-5333"/>
                  <a:pt x="1505607" y="0"/>
                </a:cubicBezTo>
                <a:cubicBezTo>
                  <a:pt x="1670188" y="-2240"/>
                  <a:pt x="1683080" y="4305"/>
                  <a:pt x="1838242" y="0"/>
                </a:cubicBezTo>
                <a:cubicBezTo>
                  <a:pt x="1988743" y="3393"/>
                  <a:pt x="2042634" y="3859"/>
                  <a:pt x="2240904" y="0"/>
                </a:cubicBezTo>
                <a:cubicBezTo>
                  <a:pt x="2425944" y="18846"/>
                  <a:pt x="2527063" y="-1407"/>
                  <a:pt x="2678581" y="0"/>
                </a:cubicBezTo>
                <a:cubicBezTo>
                  <a:pt x="2822830" y="-25836"/>
                  <a:pt x="2868885" y="26433"/>
                  <a:pt x="3011215" y="0"/>
                </a:cubicBezTo>
                <a:cubicBezTo>
                  <a:pt x="3137980" y="-29534"/>
                  <a:pt x="3355823" y="50492"/>
                  <a:pt x="3501413" y="0"/>
                </a:cubicBezTo>
                <a:cubicBezTo>
                  <a:pt x="3544151" y="118972"/>
                  <a:pt x="3512908" y="294638"/>
                  <a:pt x="3501413" y="492007"/>
                </a:cubicBezTo>
                <a:cubicBezTo>
                  <a:pt x="3532929" y="646762"/>
                  <a:pt x="3461207" y="832828"/>
                  <a:pt x="3501413" y="946169"/>
                </a:cubicBezTo>
                <a:cubicBezTo>
                  <a:pt x="3402319" y="982369"/>
                  <a:pt x="3292681" y="960538"/>
                  <a:pt x="3133764" y="946169"/>
                </a:cubicBezTo>
                <a:cubicBezTo>
                  <a:pt x="2959301" y="941409"/>
                  <a:pt x="2759464" y="924300"/>
                  <a:pt x="2661074" y="946169"/>
                </a:cubicBezTo>
                <a:cubicBezTo>
                  <a:pt x="2547111" y="983668"/>
                  <a:pt x="2388378" y="906731"/>
                  <a:pt x="2153369" y="946169"/>
                </a:cubicBezTo>
                <a:cubicBezTo>
                  <a:pt x="1906253" y="965416"/>
                  <a:pt x="1850810" y="914392"/>
                  <a:pt x="1645663" y="946169"/>
                </a:cubicBezTo>
                <a:cubicBezTo>
                  <a:pt x="1444490" y="976652"/>
                  <a:pt x="1411463" y="926108"/>
                  <a:pt x="1278015" y="946169"/>
                </a:cubicBezTo>
                <a:cubicBezTo>
                  <a:pt x="1145429" y="979515"/>
                  <a:pt x="1086979" y="932157"/>
                  <a:pt x="910367" y="946169"/>
                </a:cubicBezTo>
                <a:cubicBezTo>
                  <a:pt x="756724" y="980772"/>
                  <a:pt x="660865" y="914471"/>
                  <a:pt x="577732" y="946169"/>
                </a:cubicBezTo>
                <a:cubicBezTo>
                  <a:pt x="527593" y="972680"/>
                  <a:pt x="293924" y="822545"/>
                  <a:pt x="0" y="946169"/>
                </a:cubicBezTo>
                <a:cubicBezTo>
                  <a:pt x="26807" y="808186"/>
                  <a:pt x="16034" y="673768"/>
                  <a:pt x="0" y="473084"/>
                </a:cubicBezTo>
                <a:cubicBezTo>
                  <a:pt x="-19007" y="261336"/>
                  <a:pt x="10107" y="103645"/>
                  <a:pt x="0" y="0"/>
                </a:cubicBezTo>
                <a:close/>
              </a:path>
              <a:path w="3501413" h="946169" stroke="0" extrusionOk="0">
                <a:moveTo>
                  <a:pt x="0" y="0"/>
                </a:moveTo>
                <a:cubicBezTo>
                  <a:pt x="175290" y="-31226"/>
                  <a:pt x="302819" y="15687"/>
                  <a:pt x="437676" y="0"/>
                </a:cubicBezTo>
                <a:cubicBezTo>
                  <a:pt x="595511" y="-11813"/>
                  <a:pt x="667138" y="1246"/>
                  <a:pt x="805324" y="0"/>
                </a:cubicBezTo>
                <a:cubicBezTo>
                  <a:pt x="927202" y="-32798"/>
                  <a:pt x="1011674" y="8744"/>
                  <a:pt x="1137959" y="0"/>
                </a:cubicBezTo>
                <a:cubicBezTo>
                  <a:pt x="1247952" y="-24452"/>
                  <a:pt x="1412239" y="43754"/>
                  <a:pt x="1610649" y="0"/>
                </a:cubicBezTo>
                <a:cubicBezTo>
                  <a:pt x="1804311" y="-68777"/>
                  <a:pt x="1815343" y="16657"/>
                  <a:pt x="1978298" y="0"/>
                </a:cubicBezTo>
                <a:cubicBezTo>
                  <a:pt x="2120693" y="-33286"/>
                  <a:pt x="2248839" y="33348"/>
                  <a:pt x="2345946" y="0"/>
                </a:cubicBezTo>
                <a:cubicBezTo>
                  <a:pt x="2439430" y="-24209"/>
                  <a:pt x="2594936" y="-2571"/>
                  <a:pt x="2783623" y="0"/>
                </a:cubicBezTo>
                <a:cubicBezTo>
                  <a:pt x="3004358" y="-42517"/>
                  <a:pt x="3219633" y="38065"/>
                  <a:pt x="3501413" y="0"/>
                </a:cubicBezTo>
                <a:cubicBezTo>
                  <a:pt x="3562038" y="168128"/>
                  <a:pt x="3507157" y="339556"/>
                  <a:pt x="3501413" y="463623"/>
                </a:cubicBezTo>
                <a:cubicBezTo>
                  <a:pt x="3534263" y="552228"/>
                  <a:pt x="3459106" y="782466"/>
                  <a:pt x="3501413" y="946169"/>
                </a:cubicBezTo>
                <a:cubicBezTo>
                  <a:pt x="3325852" y="953545"/>
                  <a:pt x="3105547" y="911502"/>
                  <a:pt x="2993708" y="946169"/>
                </a:cubicBezTo>
                <a:cubicBezTo>
                  <a:pt x="2875903" y="971523"/>
                  <a:pt x="2769745" y="930338"/>
                  <a:pt x="2556031" y="946169"/>
                </a:cubicBezTo>
                <a:cubicBezTo>
                  <a:pt x="2334367" y="986306"/>
                  <a:pt x="2251561" y="909713"/>
                  <a:pt x="2153369" y="946169"/>
                </a:cubicBezTo>
                <a:cubicBezTo>
                  <a:pt x="2053211" y="975256"/>
                  <a:pt x="1832687" y="939134"/>
                  <a:pt x="1645663" y="946169"/>
                </a:cubicBezTo>
                <a:cubicBezTo>
                  <a:pt x="1454854" y="955422"/>
                  <a:pt x="1410368" y="928849"/>
                  <a:pt x="1207987" y="946169"/>
                </a:cubicBezTo>
                <a:cubicBezTo>
                  <a:pt x="1007133" y="950166"/>
                  <a:pt x="984270" y="887818"/>
                  <a:pt x="770310" y="946169"/>
                </a:cubicBezTo>
                <a:cubicBezTo>
                  <a:pt x="563453" y="1004222"/>
                  <a:pt x="576337" y="951075"/>
                  <a:pt x="437676" y="946169"/>
                </a:cubicBezTo>
                <a:cubicBezTo>
                  <a:pt x="307406" y="944909"/>
                  <a:pt x="177269" y="913029"/>
                  <a:pt x="0" y="946169"/>
                </a:cubicBezTo>
                <a:cubicBezTo>
                  <a:pt x="-12790" y="818532"/>
                  <a:pt x="44061" y="686857"/>
                  <a:pt x="0" y="492007"/>
                </a:cubicBezTo>
                <a:cubicBezTo>
                  <a:pt x="-39631" y="294965"/>
                  <a:pt x="-6252" y="110715"/>
                  <a:pt x="0" y="0"/>
                </a:cubicBezTo>
                <a:close/>
              </a:path>
              <a:path w="3501413" h="946169" fill="none" stroke="0" extrusionOk="0">
                <a:moveTo>
                  <a:pt x="0" y="0"/>
                </a:moveTo>
                <a:cubicBezTo>
                  <a:pt x="179917" y="-56370"/>
                  <a:pt x="318415" y="52588"/>
                  <a:pt x="402662" y="0"/>
                </a:cubicBezTo>
                <a:cubicBezTo>
                  <a:pt x="505713" y="-27697"/>
                  <a:pt x="607595" y="47697"/>
                  <a:pt x="735296" y="0"/>
                </a:cubicBezTo>
                <a:cubicBezTo>
                  <a:pt x="884673" y="-41400"/>
                  <a:pt x="996831" y="40084"/>
                  <a:pt x="1102945" y="0"/>
                </a:cubicBezTo>
                <a:cubicBezTo>
                  <a:pt x="1189494" y="-24462"/>
                  <a:pt x="1372725" y="9867"/>
                  <a:pt x="1505607" y="0"/>
                </a:cubicBezTo>
                <a:cubicBezTo>
                  <a:pt x="1671570" y="-948"/>
                  <a:pt x="1682736" y="5678"/>
                  <a:pt x="1838242" y="0"/>
                </a:cubicBezTo>
                <a:cubicBezTo>
                  <a:pt x="1991712" y="-307"/>
                  <a:pt x="2044425" y="11511"/>
                  <a:pt x="2240904" y="0"/>
                </a:cubicBezTo>
                <a:cubicBezTo>
                  <a:pt x="2431430" y="2930"/>
                  <a:pt x="2537942" y="17787"/>
                  <a:pt x="2678581" y="0"/>
                </a:cubicBezTo>
                <a:cubicBezTo>
                  <a:pt x="2821073" y="-7885"/>
                  <a:pt x="2878219" y="24942"/>
                  <a:pt x="3011215" y="0"/>
                </a:cubicBezTo>
                <a:cubicBezTo>
                  <a:pt x="3138903" y="-63028"/>
                  <a:pt x="3342913" y="36089"/>
                  <a:pt x="3501413" y="0"/>
                </a:cubicBezTo>
                <a:cubicBezTo>
                  <a:pt x="3520840" y="123295"/>
                  <a:pt x="3463114" y="346378"/>
                  <a:pt x="3501413" y="492007"/>
                </a:cubicBezTo>
                <a:cubicBezTo>
                  <a:pt x="3545720" y="685962"/>
                  <a:pt x="3461859" y="829755"/>
                  <a:pt x="3501413" y="946169"/>
                </a:cubicBezTo>
                <a:cubicBezTo>
                  <a:pt x="3403089" y="997600"/>
                  <a:pt x="3302175" y="956860"/>
                  <a:pt x="3133764" y="946169"/>
                </a:cubicBezTo>
                <a:cubicBezTo>
                  <a:pt x="2973955" y="962974"/>
                  <a:pt x="2761571" y="929446"/>
                  <a:pt x="2661074" y="946169"/>
                </a:cubicBezTo>
                <a:cubicBezTo>
                  <a:pt x="2559470" y="927106"/>
                  <a:pt x="2381404" y="931704"/>
                  <a:pt x="2153369" y="946169"/>
                </a:cubicBezTo>
                <a:cubicBezTo>
                  <a:pt x="1931539" y="989917"/>
                  <a:pt x="1858518" y="935439"/>
                  <a:pt x="1645663" y="946169"/>
                </a:cubicBezTo>
                <a:cubicBezTo>
                  <a:pt x="1448265" y="981875"/>
                  <a:pt x="1407868" y="909697"/>
                  <a:pt x="1278015" y="946169"/>
                </a:cubicBezTo>
                <a:cubicBezTo>
                  <a:pt x="1136161" y="972187"/>
                  <a:pt x="1079513" y="918170"/>
                  <a:pt x="910367" y="946169"/>
                </a:cubicBezTo>
                <a:cubicBezTo>
                  <a:pt x="745680" y="952644"/>
                  <a:pt x="658941" y="908958"/>
                  <a:pt x="577732" y="946169"/>
                </a:cubicBezTo>
                <a:cubicBezTo>
                  <a:pt x="489978" y="1019919"/>
                  <a:pt x="275549" y="850478"/>
                  <a:pt x="0" y="946169"/>
                </a:cubicBezTo>
                <a:cubicBezTo>
                  <a:pt x="21190" y="816227"/>
                  <a:pt x="65279" y="653173"/>
                  <a:pt x="0" y="473084"/>
                </a:cubicBezTo>
                <a:cubicBezTo>
                  <a:pt x="-34606" y="268732"/>
                  <a:pt x="11592" y="111248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82565901">
                  <a:custGeom>
                    <a:avLst/>
                    <a:gdLst>
                      <a:gd name="connsiteX0" fmla="*/ 0 w 4472609"/>
                      <a:gd name="connsiteY0" fmla="*/ 0 h 983448"/>
                      <a:gd name="connsiteX1" fmla="*/ 514350 w 4472609"/>
                      <a:gd name="connsiteY1" fmla="*/ 0 h 983448"/>
                      <a:gd name="connsiteX2" fmla="*/ 939248 w 4472609"/>
                      <a:gd name="connsiteY2" fmla="*/ 0 h 983448"/>
                      <a:gd name="connsiteX3" fmla="*/ 1408872 w 4472609"/>
                      <a:gd name="connsiteY3" fmla="*/ 0 h 983448"/>
                      <a:gd name="connsiteX4" fmla="*/ 1923222 w 4472609"/>
                      <a:gd name="connsiteY4" fmla="*/ 0 h 983448"/>
                      <a:gd name="connsiteX5" fmla="*/ 2348120 w 4472609"/>
                      <a:gd name="connsiteY5" fmla="*/ 0 h 983448"/>
                      <a:gd name="connsiteX6" fmla="*/ 2862470 w 4472609"/>
                      <a:gd name="connsiteY6" fmla="*/ 0 h 983448"/>
                      <a:gd name="connsiteX7" fmla="*/ 3421546 w 4472609"/>
                      <a:gd name="connsiteY7" fmla="*/ 0 h 983448"/>
                      <a:gd name="connsiteX8" fmla="*/ 3846444 w 4472609"/>
                      <a:gd name="connsiteY8" fmla="*/ 0 h 983448"/>
                      <a:gd name="connsiteX9" fmla="*/ 4472609 w 4472609"/>
                      <a:gd name="connsiteY9" fmla="*/ 0 h 983448"/>
                      <a:gd name="connsiteX10" fmla="*/ 4472609 w 4472609"/>
                      <a:gd name="connsiteY10" fmla="*/ 511393 h 983448"/>
                      <a:gd name="connsiteX11" fmla="*/ 4472609 w 4472609"/>
                      <a:gd name="connsiteY11" fmla="*/ 983448 h 983448"/>
                      <a:gd name="connsiteX12" fmla="*/ 4002985 w 4472609"/>
                      <a:gd name="connsiteY12" fmla="*/ 983448 h 983448"/>
                      <a:gd name="connsiteX13" fmla="*/ 3399183 w 4472609"/>
                      <a:gd name="connsiteY13" fmla="*/ 983448 h 983448"/>
                      <a:gd name="connsiteX14" fmla="*/ 2750655 w 4472609"/>
                      <a:gd name="connsiteY14" fmla="*/ 983448 h 983448"/>
                      <a:gd name="connsiteX15" fmla="*/ 2102126 w 4472609"/>
                      <a:gd name="connsiteY15" fmla="*/ 983448 h 983448"/>
                      <a:gd name="connsiteX16" fmla="*/ 1632502 w 4472609"/>
                      <a:gd name="connsiteY16" fmla="*/ 983448 h 983448"/>
                      <a:gd name="connsiteX17" fmla="*/ 1162878 w 4472609"/>
                      <a:gd name="connsiteY17" fmla="*/ 983448 h 983448"/>
                      <a:gd name="connsiteX18" fmla="*/ 737980 w 4472609"/>
                      <a:gd name="connsiteY18" fmla="*/ 983448 h 983448"/>
                      <a:gd name="connsiteX19" fmla="*/ 0 w 4472609"/>
                      <a:gd name="connsiteY19" fmla="*/ 983448 h 983448"/>
                      <a:gd name="connsiteX20" fmla="*/ 0 w 4472609"/>
                      <a:gd name="connsiteY20" fmla="*/ 491724 h 983448"/>
                      <a:gd name="connsiteX21" fmla="*/ 0 w 4472609"/>
                      <a:gd name="connsiteY21" fmla="*/ 0 h 98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472609" h="983448" fill="none" extrusionOk="0">
                        <a:moveTo>
                          <a:pt x="0" y="0"/>
                        </a:moveTo>
                        <a:cubicBezTo>
                          <a:pt x="253938" y="-38543"/>
                          <a:pt x="373410" y="43064"/>
                          <a:pt x="514350" y="0"/>
                        </a:cubicBezTo>
                        <a:cubicBezTo>
                          <a:pt x="655290" y="-43064"/>
                          <a:pt x="769449" y="49378"/>
                          <a:pt x="939248" y="0"/>
                        </a:cubicBezTo>
                        <a:cubicBezTo>
                          <a:pt x="1109047" y="-49378"/>
                          <a:pt x="1293408" y="26395"/>
                          <a:pt x="1408872" y="0"/>
                        </a:cubicBezTo>
                        <a:cubicBezTo>
                          <a:pt x="1524336" y="-26395"/>
                          <a:pt x="1710306" y="1987"/>
                          <a:pt x="1923222" y="0"/>
                        </a:cubicBezTo>
                        <a:cubicBezTo>
                          <a:pt x="2136138" y="-1987"/>
                          <a:pt x="2150446" y="2994"/>
                          <a:pt x="2348120" y="0"/>
                        </a:cubicBezTo>
                        <a:cubicBezTo>
                          <a:pt x="2545794" y="-2994"/>
                          <a:pt x="2609731" y="2218"/>
                          <a:pt x="2862470" y="0"/>
                        </a:cubicBezTo>
                        <a:cubicBezTo>
                          <a:pt x="3115209" y="-2218"/>
                          <a:pt x="3239895" y="22676"/>
                          <a:pt x="3421546" y="0"/>
                        </a:cubicBezTo>
                        <a:cubicBezTo>
                          <a:pt x="3603197" y="-22676"/>
                          <a:pt x="3664997" y="29863"/>
                          <a:pt x="3846444" y="0"/>
                        </a:cubicBezTo>
                        <a:cubicBezTo>
                          <a:pt x="4027891" y="-29863"/>
                          <a:pt x="4279950" y="55649"/>
                          <a:pt x="4472609" y="0"/>
                        </a:cubicBezTo>
                        <a:cubicBezTo>
                          <a:pt x="4505462" y="124563"/>
                          <a:pt x="4442585" y="325394"/>
                          <a:pt x="4472609" y="511393"/>
                        </a:cubicBezTo>
                        <a:cubicBezTo>
                          <a:pt x="4502633" y="697392"/>
                          <a:pt x="4416803" y="866226"/>
                          <a:pt x="4472609" y="983448"/>
                        </a:cubicBezTo>
                        <a:cubicBezTo>
                          <a:pt x="4333761" y="1025895"/>
                          <a:pt x="4219282" y="981653"/>
                          <a:pt x="4002985" y="983448"/>
                        </a:cubicBezTo>
                        <a:cubicBezTo>
                          <a:pt x="3786688" y="985243"/>
                          <a:pt x="3525471" y="972516"/>
                          <a:pt x="3399183" y="983448"/>
                        </a:cubicBezTo>
                        <a:cubicBezTo>
                          <a:pt x="3272895" y="994380"/>
                          <a:pt x="3058767" y="948192"/>
                          <a:pt x="2750655" y="983448"/>
                        </a:cubicBezTo>
                        <a:cubicBezTo>
                          <a:pt x="2442543" y="1018704"/>
                          <a:pt x="2363546" y="953153"/>
                          <a:pt x="2102126" y="983448"/>
                        </a:cubicBezTo>
                        <a:cubicBezTo>
                          <a:pt x="1840706" y="1013743"/>
                          <a:pt x="1791044" y="946783"/>
                          <a:pt x="1632502" y="983448"/>
                        </a:cubicBezTo>
                        <a:cubicBezTo>
                          <a:pt x="1473960" y="1020113"/>
                          <a:pt x="1380901" y="957156"/>
                          <a:pt x="1162878" y="983448"/>
                        </a:cubicBezTo>
                        <a:cubicBezTo>
                          <a:pt x="944855" y="1009740"/>
                          <a:pt x="841714" y="959422"/>
                          <a:pt x="737980" y="983448"/>
                        </a:cubicBezTo>
                        <a:cubicBezTo>
                          <a:pt x="634246" y="1007474"/>
                          <a:pt x="330022" y="903473"/>
                          <a:pt x="0" y="983448"/>
                        </a:cubicBezTo>
                        <a:cubicBezTo>
                          <a:pt x="-4484" y="848217"/>
                          <a:pt x="46948" y="699125"/>
                          <a:pt x="0" y="491724"/>
                        </a:cubicBezTo>
                        <a:cubicBezTo>
                          <a:pt x="-46948" y="284323"/>
                          <a:pt x="15583" y="105921"/>
                          <a:pt x="0" y="0"/>
                        </a:cubicBezTo>
                        <a:close/>
                      </a:path>
                      <a:path w="4472609" h="983448" stroke="0" extrusionOk="0">
                        <a:moveTo>
                          <a:pt x="0" y="0"/>
                        </a:moveTo>
                        <a:cubicBezTo>
                          <a:pt x="237817" y="-60503"/>
                          <a:pt x="387632" y="22063"/>
                          <a:pt x="559076" y="0"/>
                        </a:cubicBezTo>
                        <a:cubicBezTo>
                          <a:pt x="730520" y="-22063"/>
                          <a:pt x="874307" y="16355"/>
                          <a:pt x="1028700" y="0"/>
                        </a:cubicBezTo>
                        <a:cubicBezTo>
                          <a:pt x="1183093" y="-16355"/>
                          <a:pt x="1298578" y="2125"/>
                          <a:pt x="1453598" y="0"/>
                        </a:cubicBezTo>
                        <a:cubicBezTo>
                          <a:pt x="1608618" y="-2125"/>
                          <a:pt x="1814560" y="68652"/>
                          <a:pt x="2057400" y="0"/>
                        </a:cubicBezTo>
                        <a:cubicBezTo>
                          <a:pt x="2300240" y="-68652"/>
                          <a:pt x="2319507" y="19381"/>
                          <a:pt x="2527024" y="0"/>
                        </a:cubicBezTo>
                        <a:cubicBezTo>
                          <a:pt x="2734541" y="-19381"/>
                          <a:pt x="2870341" y="31858"/>
                          <a:pt x="2996648" y="0"/>
                        </a:cubicBezTo>
                        <a:cubicBezTo>
                          <a:pt x="3122955" y="-31858"/>
                          <a:pt x="3336641" y="29851"/>
                          <a:pt x="3555724" y="0"/>
                        </a:cubicBezTo>
                        <a:cubicBezTo>
                          <a:pt x="3774807" y="-29851"/>
                          <a:pt x="4091076" y="83878"/>
                          <a:pt x="4472609" y="0"/>
                        </a:cubicBezTo>
                        <a:cubicBezTo>
                          <a:pt x="4528596" y="168563"/>
                          <a:pt x="4457850" y="372774"/>
                          <a:pt x="4472609" y="481890"/>
                        </a:cubicBezTo>
                        <a:cubicBezTo>
                          <a:pt x="4487368" y="591006"/>
                          <a:pt x="4418580" y="817578"/>
                          <a:pt x="4472609" y="983448"/>
                        </a:cubicBezTo>
                        <a:cubicBezTo>
                          <a:pt x="4234345" y="1011314"/>
                          <a:pt x="3970874" y="956843"/>
                          <a:pt x="3824081" y="983448"/>
                        </a:cubicBezTo>
                        <a:cubicBezTo>
                          <a:pt x="3677288" y="1010053"/>
                          <a:pt x="3538279" y="952912"/>
                          <a:pt x="3265005" y="983448"/>
                        </a:cubicBezTo>
                        <a:cubicBezTo>
                          <a:pt x="2991731" y="1013984"/>
                          <a:pt x="2884199" y="952551"/>
                          <a:pt x="2750655" y="983448"/>
                        </a:cubicBezTo>
                        <a:cubicBezTo>
                          <a:pt x="2617111" y="1014345"/>
                          <a:pt x="2346632" y="972557"/>
                          <a:pt x="2102126" y="983448"/>
                        </a:cubicBezTo>
                        <a:cubicBezTo>
                          <a:pt x="1857620" y="994339"/>
                          <a:pt x="1809033" y="963666"/>
                          <a:pt x="1543050" y="983448"/>
                        </a:cubicBezTo>
                        <a:cubicBezTo>
                          <a:pt x="1277067" y="1003230"/>
                          <a:pt x="1243119" y="931542"/>
                          <a:pt x="983974" y="983448"/>
                        </a:cubicBezTo>
                        <a:cubicBezTo>
                          <a:pt x="724829" y="1035354"/>
                          <a:pt x="731092" y="980965"/>
                          <a:pt x="559076" y="983448"/>
                        </a:cubicBezTo>
                        <a:cubicBezTo>
                          <a:pt x="387060" y="985931"/>
                          <a:pt x="248999" y="947844"/>
                          <a:pt x="0" y="983448"/>
                        </a:cubicBezTo>
                        <a:cubicBezTo>
                          <a:pt x="-4873" y="828969"/>
                          <a:pt x="51829" y="706960"/>
                          <a:pt x="0" y="511393"/>
                        </a:cubicBezTo>
                        <a:cubicBezTo>
                          <a:pt x="-51829" y="315826"/>
                          <a:pt x="14923" y="1181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dirty="0">
                <a:latin typeface="Juice ITC" panose="04040403040A02020202" pitchFamily="82" charset="0"/>
              </a:rPr>
              <a:t>Transmission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C67B06-867A-4D0B-8E72-3D1CBBABF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42DA6F1-EE0D-4BF0-B5FE-BF303A6B8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8E88D15-5403-40C3-B778-ED88D8EBB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6653"/>
          <a:stretch/>
        </p:blipFill>
        <p:spPr>
          <a:xfrm>
            <a:off x="820198" y="809244"/>
            <a:ext cx="3639312" cy="25393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474D2D0-AD83-46B4-8F7F-AD8329787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5" r="3860" b="4"/>
          <a:stretch/>
        </p:blipFill>
        <p:spPr>
          <a:xfrm>
            <a:off x="820198" y="3509431"/>
            <a:ext cx="3639312" cy="25393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488B4E8-AB60-4F8D-90A3-3C93B832B22F}"/>
              </a:ext>
            </a:extLst>
          </p:cNvPr>
          <p:cNvSpPr txBox="1"/>
          <p:nvPr/>
        </p:nvSpPr>
        <p:spPr>
          <a:xfrm>
            <a:off x="5536568" y="1617298"/>
            <a:ext cx="6138597" cy="4431456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>
                <a:latin typeface="Gabriola" panose="04040605051002020D02" pitchFamily="82" charset="0"/>
              </a:rPr>
              <a:t>The disease is </a:t>
            </a:r>
            <a:r>
              <a:rPr lang="en-US" b="1" dirty="0">
                <a:latin typeface="Gabriola" panose="04040605051002020D02" pitchFamily="82" charset="0"/>
              </a:rPr>
              <a:t>contagious and is transmitted  </a:t>
            </a:r>
            <a:r>
              <a:rPr lang="en-US" dirty="0">
                <a:latin typeface="Gabriola" panose="04040605051002020D02" pitchFamily="82" charset="0"/>
              </a:rPr>
              <a:t>mainly by infected animals, even sub-clinical ones:</a:t>
            </a:r>
            <a:endParaRPr lang="en-US" b="1" dirty="0">
              <a:latin typeface="Gabriola" panose="04040605051002020D02" pitchFamily="82" charset="0"/>
            </a:endParaRP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b="1" dirty="0">
                <a:latin typeface="Gabriola" panose="04040605051002020D02" pitchFamily="82" charset="0"/>
              </a:rPr>
              <a:t>Directly</a:t>
            </a:r>
            <a:r>
              <a:rPr lang="en-US" dirty="0">
                <a:latin typeface="Gabriola" panose="04040605051002020D02" pitchFamily="82" charset="0"/>
              </a:rPr>
              <a:t>: by contact with infected domestic or wild animals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b="1" dirty="0">
                <a:latin typeface="Gabriola" panose="04040605051002020D02" pitchFamily="82" charset="0"/>
              </a:rPr>
              <a:t>Indirectly: </a:t>
            </a:r>
            <a:r>
              <a:rPr lang="en-US" dirty="0">
                <a:latin typeface="Gabriola" panose="04040605051002020D02" pitchFamily="82" charset="0"/>
              </a:rPr>
              <a:t>by ingestion of contaminated feed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>
                <a:latin typeface="Gabriola" panose="04040605051002020D02" pitchFamily="82" charset="0"/>
              </a:rPr>
              <a:t>The </a:t>
            </a:r>
            <a:r>
              <a:rPr lang="en-US" b="1" dirty="0">
                <a:latin typeface="Gabriola" panose="04040605051002020D02" pitchFamily="82" charset="0"/>
              </a:rPr>
              <a:t>elimination of </a:t>
            </a:r>
            <a:r>
              <a:rPr lang="en-US" b="1" dirty="0" err="1">
                <a:latin typeface="Gabriola" panose="04040605051002020D02" pitchFamily="82" charset="0"/>
              </a:rPr>
              <a:t>M.bovis</a:t>
            </a:r>
            <a:r>
              <a:rPr lang="en-US" b="1" dirty="0">
                <a:latin typeface="Gabriola" panose="04040605051002020D02" pitchFamily="82" charset="0"/>
              </a:rPr>
              <a:t> is through: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>
                <a:latin typeface="Gabriola" panose="04040605051002020D02" pitchFamily="82" charset="0"/>
              </a:rPr>
              <a:t>Cough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>
                <a:latin typeface="Gabriola" panose="04040605051002020D02" pitchFamily="82" charset="0"/>
              </a:rPr>
              <a:t>Milk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>
                <a:latin typeface="Gabriola" panose="04040605051002020D02" pitchFamily="82" charset="0"/>
              </a:rPr>
              <a:t>Colostum</a:t>
            </a:r>
            <a:endParaRPr lang="en-US" dirty="0">
              <a:latin typeface="Gabriola" panose="04040605051002020D02" pitchFamily="82" charset="0"/>
            </a:endParaRP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>
                <a:latin typeface="Gabriola" panose="04040605051002020D02" pitchFamily="82" charset="0"/>
              </a:rPr>
              <a:t>Faeces</a:t>
            </a:r>
            <a:r>
              <a:rPr lang="en-US" dirty="0">
                <a:latin typeface="Gabriola" panose="04040605051002020D02" pitchFamily="82" charset="0"/>
              </a:rPr>
              <a:t>, urine, vaginal discharge, sperm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>
                <a:latin typeface="Gabriola" panose="04040605051002020D02" pitchFamily="82" charset="0"/>
              </a:rPr>
              <a:t>Although these are the possible transmission routes, the  </a:t>
            </a:r>
            <a:r>
              <a:rPr lang="en-US" b="1" u="sng" dirty="0">
                <a:latin typeface="Gabriola" panose="04040605051002020D02" pitchFamily="82" charset="0"/>
              </a:rPr>
              <a:t>usual route</a:t>
            </a:r>
            <a:r>
              <a:rPr lang="en-US" dirty="0">
                <a:latin typeface="Gabriola" panose="04040605051002020D02" pitchFamily="82" charset="0"/>
              </a:rPr>
              <a:t> of infection in bovine herds is </a:t>
            </a:r>
            <a:r>
              <a:rPr lang="en-US" b="1" dirty="0">
                <a:latin typeface="Gabriola" panose="04040605051002020D02" pitchFamily="82" charset="0"/>
              </a:rPr>
              <a:t>INHALATION</a:t>
            </a:r>
            <a:endParaRPr lang="en-US" dirty="0">
              <a:latin typeface="Gabriola" panose="04040605051002020D02" pitchFamily="82" charset="0"/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>
                <a:latin typeface="Gabriola" panose="04040605051002020D02" pitchFamily="82" charset="0"/>
              </a:rPr>
              <a:t>The disease is </a:t>
            </a:r>
            <a:r>
              <a:rPr lang="en-US" b="1" dirty="0">
                <a:latin typeface="Gabriola" panose="04040605051002020D02" pitchFamily="82" charset="0"/>
              </a:rPr>
              <a:t>slowly developed  </a:t>
            </a:r>
            <a:r>
              <a:rPr lang="en-US" dirty="0">
                <a:latin typeface="Gabriola" panose="04040605051002020D02" pitchFamily="82" charset="0"/>
              </a:rPr>
              <a:t>and it may take months or even years until the infected animal </a:t>
            </a:r>
            <a:r>
              <a:rPr lang="en-US" dirty="0" err="1">
                <a:latin typeface="Gabriola" panose="04040605051002020D02" pitchFamily="82" charset="0"/>
              </a:rPr>
              <a:t>dies</a:t>
            </a:r>
            <a:r>
              <a:rPr lang="en-US" dirty="0" err="1">
                <a:latin typeface="Gabriola" panose="04040605051002020D02" pitchFamily="82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latin typeface="Gabriola" panose="04040605051002020D02" pitchFamily="82" charset="0"/>
              </a:rPr>
              <a:t>a</a:t>
            </a:r>
            <a:r>
              <a:rPr lang="en-US" dirty="0">
                <a:latin typeface="Gabriola" panose="04040605051002020D02" pitchFamily="82" charset="0"/>
              </a:rPr>
              <a:t> single infected animal can spread the bacteria inside the herd before manifesting clinical signs. That´s because </a:t>
            </a:r>
            <a:r>
              <a:rPr lang="en-US" b="1" dirty="0">
                <a:latin typeface="Gabriola" panose="04040605051002020D02" pitchFamily="82" charset="0"/>
              </a:rPr>
              <a:t>displacement of infected domestic animals is one of the main ways of spreading the disease.</a:t>
            </a:r>
          </a:p>
        </p:txBody>
      </p:sp>
    </p:spTree>
    <p:extLst>
      <p:ext uri="{BB962C8B-B14F-4D97-AF65-F5344CB8AC3E}">
        <p14:creationId xmlns:p14="http://schemas.microsoft.com/office/powerpoint/2010/main" val="236824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A586466-BA3D-4900-B18D-F8BE3EC331FA}"/>
              </a:ext>
            </a:extLst>
          </p:cNvPr>
          <p:cNvSpPr txBox="1">
            <a:spLocks/>
          </p:cNvSpPr>
          <p:nvPr/>
        </p:nvSpPr>
        <p:spPr>
          <a:xfrm>
            <a:off x="837636" y="292773"/>
            <a:ext cx="3501413" cy="946169"/>
          </a:xfrm>
          <a:custGeom>
            <a:avLst/>
            <a:gdLst>
              <a:gd name="connsiteX0" fmla="*/ 0 w 3501413"/>
              <a:gd name="connsiteY0" fmla="*/ 0 h 946169"/>
              <a:gd name="connsiteX1" fmla="*/ 402662 w 3501413"/>
              <a:gd name="connsiteY1" fmla="*/ 0 h 946169"/>
              <a:gd name="connsiteX2" fmla="*/ 735296 w 3501413"/>
              <a:gd name="connsiteY2" fmla="*/ 0 h 946169"/>
              <a:gd name="connsiteX3" fmla="*/ 1102945 w 3501413"/>
              <a:gd name="connsiteY3" fmla="*/ 0 h 946169"/>
              <a:gd name="connsiteX4" fmla="*/ 1505607 w 3501413"/>
              <a:gd name="connsiteY4" fmla="*/ 0 h 946169"/>
              <a:gd name="connsiteX5" fmla="*/ 1838242 w 3501413"/>
              <a:gd name="connsiteY5" fmla="*/ 0 h 946169"/>
              <a:gd name="connsiteX6" fmla="*/ 2240904 w 3501413"/>
              <a:gd name="connsiteY6" fmla="*/ 0 h 946169"/>
              <a:gd name="connsiteX7" fmla="*/ 2678581 w 3501413"/>
              <a:gd name="connsiteY7" fmla="*/ 0 h 946169"/>
              <a:gd name="connsiteX8" fmla="*/ 3011215 w 3501413"/>
              <a:gd name="connsiteY8" fmla="*/ 0 h 946169"/>
              <a:gd name="connsiteX9" fmla="*/ 3501413 w 3501413"/>
              <a:gd name="connsiteY9" fmla="*/ 0 h 946169"/>
              <a:gd name="connsiteX10" fmla="*/ 3501413 w 3501413"/>
              <a:gd name="connsiteY10" fmla="*/ 492007 h 946169"/>
              <a:gd name="connsiteX11" fmla="*/ 3501413 w 3501413"/>
              <a:gd name="connsiteY11" fmla="*/ 946169 h 946169"/>
              <a:gd name="connsiteX12" fmla="*/ 3133764 w 3501413"/>
              <a:gd name="connsiteY12" fmla="*/ 946169 h 946169"/>
              <a:gd name="connsiteX13" fmla="*/ 2661074 w 3501413"/>
              <a:gd name="connsiteY13" fmla="*/ 946169 h 946169"/>
              <a:gd name="connsiteX14" fmla="*/ 2153369 w 3501413"/>
              <a:gd name="connsiteY14" fmla="*/ 946169 h 946169"/>
              <a:gd name="connsiteX15" fmla="*/ 1645663 w 3501413"/>
              <a:gd name="connsiteY15" fmla="*/ 946169 h 946169"/>
              <a:gd name="connsiteX16" fmla="*/ 1278015 w 3501413"/>
              <a:gd name="connsiteY16" fmla="*/ 946169 h 946169"/>
              <a:gd name="connsiteX17" fmla="*/ 910367 w 3501413"/>
              <a:gd name="connsiteY17" fmla="*/ 946169 h 946169"/>
              <a:gd name="connsiteX18" fmla="*/ 577732 w 3501413"/>
              <a:gd name="connsiteY18" fmla="*/ 946169 h 946169"/>
              <a:gd name="connsiteX19" fmla="*/ 0 w 3501413"/>
              <a:gd name="connsiteY19" fmla="*/ 946169 h 946169"/>
              <a:gd name="connsiteX20" fmla="*/ 0 w 3501413"/>
              <a:gd name="connsiteY20" fmla="*/ 473084 h 946169"/>
              <a:gd name="connsiteX21" fmla="*/ 0 w 3501413"/>
              <a:gd name="connsiteY21" fmla="*/ 0 h 946169"/>
              <a:gd name="connsiteX0" fmla="*/ 0 w 3501413"/>
              <a:gd name="connsiteY0" fmla="*/ 0 h 946169"/>
              <a:gd name="connsiteX1" fmla="*/ 437676 w 3501413"/>
              <a:gd name="connsiteY1" fmla="*/ 0 h 946169"/>
              <a:gd name="connsiteX2" fmla="*/ 805324 w 3501413"/>
              <a:gd name="connsiteY2" fmla="*/ 0 h 946169"/>
              <a:gd name="connsiteX3" fmla="*/ 1137959 w 3501413"/>
              <a:gd name="connsiteY3" fmla="*/ 0 h 946169"/>
              <a:gd name="connsiteX4" fmla="*/ 1610649 w 3501413"/>
              <a:gd name="connsiteY4" fmla="*/ 0 h 946169"/>
              <a:gd name="connsiteX5" fmla="*/ 1978298 w 3501413"/>
              <a:gd name="connsiteY5" fmla="*/ 0 h 946169"/>
              <a:gd name="connsiteX6" fmla="*/ 2345946 w 3501413"/>
              <a:gd name="connsiteY6" fmla="*/ 0 h 946169"/>
              <a:gd name="connsiteX7" fmla="*/ 2783623 w 3501413"/>
              <a:gd name="connsiteY7" fmla="*/ 0 h 946169"/>
              <a:gd name="connsiteX8" fmla="*/ 3501413 w 3501413"/>
              <a:gd name="connsiteY8" fmla="*/ 0 h 946169"/>
              <a:gd name="connsiteX9" fmla="*/ 3501413 w 3501413"/>
              <a:gd name="connsiteY9" fmla="*/ 463623 h 946169"/>
              <a:gd name="connsiteX10" fmla="*/ 3501413 w 3501413"/>
              <a:gd name="connsiteY10" fmla="*/ 946169 h 946169"/>
              <a:gd name="connsiteX11" fmla="*/ 2993708 w 3501413"/>
              <a:gd name="connsiteY11" fmla="*/ 946169 h 946169"/>
              <a:gd name="connsiteX12" fmla="*/ 2556031 w 3501413"/>
              <a:gd name="connsiteY12" fmla="*/ 946169 h 946169"/>
              <a:gd name="connsiteX13" fmla="*/ 2153369 w 3501413"/>
              <a:gd name="connsiteY13" fmla="*/ 946169 h 946169"/>
              <a:gd name="connsiteX14" fmla="*/ 1645663 w 3501413"/>
              <a:gd name="connsiteY14" fmla="*/ 946169 h 946169"/>
              <a:gd name="connsiteX15" fmla="*/ 1207987 w 3501413"/>
              <a:gd name="connsiteY15" fmla="*/ 946169 h 946169"/>
              <a:gd name="connsiteX16" fmla="*/ 770310 w 3501413"/>
              <a:gd name="connsiteY16" fmla="*/ 946169 h 946169"/>
              <a:gd name="connsiteX17" fmla="*/ 437676 w 3501413"/>
              <a:gd name="connsiteY17" fmla="*/ 946169 h 946169"/>
              <a:gd name="connsiteX18" fmla="*/ 0 w 3501413"/>
              <a:gd name="connsiteY18" fmla="*/ 946169 h 946169"/>
              <a:gd name="connsiteX19" fmla="*/ 0 w 3501413"/>
              <a:gd name="connsiteY19" fmla="*/ 492007 h 946169"/>
              <a:gd name="connsiteX20" fmla="*/ 0 w 3501413"/>
              <a:gd name="connsiteY20" fmla="*/ 0 h 94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1413" h="946169" fill="none" extrusionOk="0">
                <a:moveTo>
                  <a:pt x="0" y="0"/>
                </a:moveTo>
                <a:cubicBezTo>
                  <a:pt x="181769" y="-32278"/>
                  <a:pt x="284537" y="30927"/>
                  <a:pt x="402662" y="0"/>
                </a:cubicBezTo>
                <a:cubicBezTo>
                  <a:pt x="520205" y="-45057"/>
                  <a:pt x="582415" y="23274"/>
                  <a:pt x="735296" y="0"/>
                </a:cubicBezTo>
                <a:cubicBezTo>
                  <a:pt x="865008" y="-46715"/>
                  <a:pt x="1032553" y="24739"/>
                  <a:pt x="1102945" y="0"/>
                </a:cubicBezTo>
                <a:cubicBezTo>
                  <a:pt x="1209076" y="-16669"/>
                  <a:pt x="1345912" y="-5333"/>
                  <a:pt x="1505607" y="0"/>
                </a:cubicBezTo>
                <a:cubicBezTo>
                  <a:pt x="1670188" y="-2240"/>
                  <a:pt x="1683080" y="4305"/>
                  <a:pt x="1838242" y="0"/>
                </a:cubicBezTo>
                <a:cubicBezTo>
                  <a:pt x="1988743" y="3393"/>
                  <a:pt x="2042634" y="3859"/>
                  <a:pt x="2240904" y="0"/>
                </a:cubicBezTo>
                <a:cubicBezTo>
                  <a:pt x="2425944" y="18846"/>
                  <a:pt x="2527063" y="-1407"/>
                  <a:pt x="2678581" y="0"/>
                </a:cubicBezTo>
                <a:cubicBezTo>
                  <a:pt x="2822830" y="-25836"/>
                  <a:pt x="2868885" y="26433"/>
                  <a:pt x="3011215" y="0"/>
                </a:cubicBezTo>
                <a:cubicBezTo>
                  <a:pt x="3137980" y="-29534"/>
                  <a:pt x="3355823" y="50492"/>
                  <a:pt x="3501413" y="0"/>
                </a:cubicBezTo>
                <a:cubicBezTo>
                  <a:pt x="3544151" y="118972"/>
                  <a:pt x="3512908" y="294638"/>
                  <a:pt x="3501413" y="492007"/>
                </a:cubicBezTo>
                <a:cubicBezTo>
                  <a:pt x="3532929" y="646762"/>
                  <a:pt x="3461207" y="832828"/>
                  <a:pt x="3501413" y="946169"/>
                </a:cubicBezTo>
                <a:cubicBezTo>
                  <a:pt x="3402319" y="982369"/>
                  <a:pt x="3292681" y="960538"/>
                  <a:pt x="3133764" y="946169"/>
                </a:cubicBezTo>
                <a:cubicBezTo>
                  <a:pt x="2959301" y="941409"/>
                  <a:pt x="2759464" y="924300"/>
                  <a:pt x="2661074" y="946169"/>
                </a:cubicBezTo>
                <a:cubicBezTo>
                  <a:pt x="2547111" y="983668"/>
                  <a:pt x="2388378" y="906731"/>
                  <a:pt x="2153369" y="946169"/>
                </a:cubicBezTo>
                <a:cubicBezTo>
                  <a:pt x="1906253" y="965416"/>
                  <a:pt x="1850810" y="914392"/>
                  <a:pt x="1645663" y="946169"/>
                </a:cubicBezTo>
                <a:cubicBezTo>
                  <a:pt x="1444490" y="976652"/>
                  <a:pt x="1411463" y="926108"/>
                  <a:pt x="1278015" y="946169"/>
                </a:cubicBezTo>
                <a:cubicBezTo>
                  <a:pt x="1145429" y="979515"/>
                  <a:pt x="1086979" y="932157"/>
                  <a:pt x="910367" y="946169"/>
                </a:cubicBezTo>
                <a:cubicBezTo>
                  <a:pt x="756724" y="980772"/>
                  <a:pt x="660865" y="914471"/>
                  <a:pt x="577732" y="946169"/>
                </a:cubicBezTo>
                <a:cubicBezTo>
                  <a:pt x="527593" y="972680"/>
                  <a:pt x="293924" y="822545"/>
                  <a:pt x="0" y="946169"/>
                </a:cubicBezTo>
                <a:cubicBezTo>
                  <a:pt x="26807" y="808186"/>
                  <a:pt x="16034" y="673768"/>
                  <a:pt x="0" y="473084"/>
                </a:cubicBezTo>
                <a:cubicBezTo>
                  <a:pt x="-19007" y="261336"/>
                  <a:pt x="10107" y="103645"/>
                  <a:pt x="0" y="0"/>
                </a:cubicBezTo>
                <a:close/>
              </a:path>
              <a:path w="3501413" h="946169" stroke="0" extrusionOk="0">
                <a:moveTo>
                  <a:pt x="0" y="0"/>
                </a:moveTo>
                <a:cubicBezTo>
                  <a:pt x="175290" y="-31226"/>
                  <a:pt x="302819" y="15687"/>
                  <a:pt x="437676" y="0"/>
                </a:cubicBezTo>
                <a:cubicBezTo>
                  <a:pt x="595511" y="-11813"/>
                  <a:pt x="667138" y="1246"/>
                  <a:pt x="805324" y="0"/>
                </a:cubicBezTo>
                <a:cubicBezTo>
                  <a:pt x="927202" y="-32798"/>
                  <a:pt x="1011674" y="8744"/>
                  <a:pt x="1137959" y="0"/>
                </a:cubicBezTo>
                <a:cubicBezTo>
                  <a:pt x="1247952" y="-24452"/>
                  <a:pt x="1412239" y="43754"/>
                  <a:pt x="1610649" y="0"/>
                </a:cubicBezTo>
                <a:cubicBezTo>
                  <a:pt x="1804311" y="-68777"/>
                  <a:pt x="1815343" y="16657"/>
                  <a:pt x="1978298" y="0"/>
                </a:cubicBezTo>
                <a:cubicBezTo>
                  <a:pt x="2120693" y="-33286"/>
                  <a:pt x="2248839" y="33348"/>
                  <a:pt x="2345946" y="0"/>
                </a:cubicBezTo>
                <a:cubicBezTo>
                  <a:pt x="2439430" y="-24209"/>
                  <a:pt x="2594936" y="-2571"/>
                  <a:pt x="2783623" y="0"/>
                </a:cubicBezTo>
                <a:cubicBezTo>
                  <a:pt x="3004358" y="-42517"/>
                  <a:pt x="3219633" y="38065"/>
                  <a:pt x="3501413" y="0"/>
                </a:cubicBezTo>
                <a:cubicBezTo>
                  <a:pt x="3562038" y="168128"/>
                  <a:pt x="3507157" y="339556"/>
                  <a:pt x="3501413" y="463623"/>
                </a:cubicBezTo>
                <a:cubicBezTo>
                  <a:pt x="3534263" y="552228"/>
                  <a:pt x="3459106" y="782466"/>
                  <a:pt x="3501413" y="946169"/>
                </a:cubicBezTo>
                <a:cubicBezTo>
                  <a:pt x="3325852" y="953545"/>
                  <a:pt x="3105547" y="911502"/>
                  <a:pt x="2993708" y="946169"/>
                </a:cubicBezTo>
                <a:cubicBezTo>
                  <a:pt x="2875903" y="971523"/>
                  <a:pt x="2769745" y="930338"/>
                  <a:pt x="2556031" y="946169"/>
                </a:cubicBezTo>
                <a:cubicBezTo>
                  <a:pt x="2334367" y="986306"/>
                  <a:pt x="2251561" y="909713"/>
                  <a:pt x="2153369" y="946169"/>
                </a:cubicBezTo>
                <a:cubicBezTo>
                  <a:pt x="2053211" y="975256"/>
                  <a:pt x="1832687" y="939134"/>
                  <a:pt x="1645663" y="946169"/>
                </a:cubicBezTo>
                <a:cubicBezTo>
                  <a:pt x="1454854" y="955422"/>
                  <a:pt x="1410368" y="928849"/>
                  <a:pt x="1207987" y="946169"/>
                </a:cubicBezTo>
                <a:cubicBezTo>
                  <a:pt x="1007133" y="950166"/>
                  <a:pt x="984270" y="887818"/>
                  <a:pt x="770310" y="946169"/>
                </a:cubicBezTo>
                <a:cubicBezTo>
                  <a:pt x="563453" y="1004222"/>
                  <a:pt x="576337" y="951075"/>
                  <a:pt x="437676" y="946169"/>
                </a:cubicBezTo>
                <a:cubicBezTo>
                  <a:pt x="307406" y="944909"/>
                  <a:pt x="177269" y="913029"/>
                  <a:pt x="0" y="946169"/>
                </a:cubicBezTo>
                <a:cubicBezTo>
                  <a:pt x="-12790" y="818532"/>
                  <a:pt x="44061" y="686857"/>
                  <a:pt x="0" y="492007"/>
                </a:cubicBezTo>
                <a:cubicBezTo>
                  <a:pt x="-39631" y="294965"/>
                  <a:pt x="-6252" y="110715"/>
                  <a:pt x="0" y="0"/>
                </a:cubicBezTo>
                <a:close/>
              </a:path>
              <a:path w="3501413" h="946169" fill="none" stroke="0" extrusionOk="0">
                <a:moveTo>
                  <a:pt x="0" y="0"/>
                </a:moveTo>
                <a:cubicBezTo>
                  <a:pt x="179917" y="-56370"/>
                  <a:pt x="318415" y="52588"/>
                  <a:pt x="402662" y="0"/>
                </a:cubicBezTo>
                <a:cubicBezTo>
                  <a:pt x="505713" y="-27697"/>
                  <a:pt x="607595" y="47697"/>
                  <a:pt x="735296" y="0"/>
                </a:cubicBezTo>
                <a:cubicBezTo>
                  <a:pt x="884673" y="-41400"/>
                  <a:pt x="996831" y="40084"/>
                  <a:pt x="1102945" y="0"/>
                </a:cubicBezTo>
                <a:cubicBezTo>
                  <a:pt x="1189494" y="-24462"/>
                  <a:pt x="1372725" y="9867"/>
                  <a:pt x="1505607" y="0"/>
                </a:cubicBezTo>
                <a:cubicBezTo>
                  <a:pt x="1671570" y="-948"/>
                  <a:pt x="1682736" y="5678"/>
                  <a:pt x="1838242" y="0"/>
                </a:cubicBezTo>
                <a:cubicBezTo>
                  <a:pt x="1991712" y="-307"/>
                  <a:pt x="2044425" y="11511"/>
                  <a:pt x="2240904" y="0"/>
                </a:cubicBezTo>
                <a:cubicBezTo>
                  <a:pt x="2431430" y="2930"/>
                  <a:pt x="2537942" y="17787"/>
                  <a:pt x="2678581" y="0"/>
                </a:cubicBezTo>
                <a:cubicBezTo>
                  <a:pt x="2821073" y="-7885"/>
                  <a:pt x="2878219" y="24942"/>
                  <a:pt x="3011215" y="0"/>
                </a:cubicBezTo>
                <a:cubicBezTo>
                  <a:pt x="3138903" y="-63028"/>
                  <a:pt x="3342913" y="36089"/>
                  <a:pt x="3501413" y="0"/>
                </a:cubicBezTo>
                <a:cubicBezTo>
                  <a:pt x="3520840" y="123295"/>
                  <a:pt x="3463114" y="346378"/>
                  <a:pt x="3501413" y="492007"/>
                </a:cubicBezTo>
                <a:cubicBezTo>
                  <a:pt x="3545720" y="685962"/>
                  <a:pt x="3461859" y="829755"/>
                  <a:pt x="3501413" y="946169"/>
                </a:cubicBezTo>
                <a:cubicBezTo>
                  <a:pt x="3403089" y="997600"/>
                  <a:pt x="3302175" y="956860"/>
                  <a:pt x="3133764" y="946169"/>
                </a:cubicBezTo>
                <a:cubicBezTo>
                  <a:pt x="2973955" y="962974"/>
                  <a:pt x="2761571" y="929446"/>
                  <a:pt x="2661074" y="946169"/>
                </a:cubicBezTo>
                <a:cubicBezTo>
                  <a:pt x="2559470" y="927106"/>
                  <a:pt x="2381404" y="931704"/>
                  <a:pt x="2153369" y="946169"/>
                </a:cubicBezTo>
                <a:cubicBezTo>
                  <a:pt x="1931539" y="989917"/>
                  <a:pt x="1858518" y="935439"/>
                  <a:pt x="1645663" y="946169"/>
                </a:cubicBezTo>
                <a:cubicBezTo>
                  <a:pt x="1448265" y="981875"/>
                  <a:pt x="1407868" y="909697"/>
                  <a:pt x="1278015" y="946169"/>
                </a:cubicBezTo>
                <a:cubicBezTo>
                  <a:pt x="1136161" y="972187"/>
                  <a:pt x="1079513" y="918170"/>
                  <a:pt x="910367" y="946169"/>
                </a:cubicBezTo>
                <a:cubicBezTo>
                  <a:pt x="745680" y="952644"/>
                  <a:pt x="658941" y="908958"/>
                  <a:pt x="577732" y="946169"/>
                </a:cubicBezTo>
                <a:cubicBezTo>
                  <a:pt x="489978" y="1019919"/>
                  <a:pt x="275549" y="850478"/>
                  <a:pt x="0" y="946169"/>
                </a:cubicBezTo>
                <a:cubicBezTo>
                  <a:pt x="21190" y="816227"/>
                  <a:pt x="65279" y="653173"/>
                  <a:pt x="0" y="473084"/>
                </a:cubicBezTo>
                <a:cubicBezTo>
                  <a:pt x="-34606" y="268732"/>
                  <a:pt x="11592" y="111248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82565901">
                  <a:custGeom>
                    <a:avLst/>
                    <a:gdLst>
                      <a:gd name="connsiteX0" fmla="*/ 0 w 4472609"/>
                      <a:gd name="connsiteY0" fmla="*/ 0 h 983448"/>
                      <a:gd name="connsiteX1" fmla="*/ 514350 w 4472609"/>
                      <a:gd name="connsiteY1" fmla="*/ 0 h 983448"/>
                      <a:gd name="connsiteX2" fmla="*/ 939248 w 4472609"/>
                      <a:gd name="connsiteY2" fmla="*/ 0 h 983448"/>
                      <a:gd name="connsiteX3" fmla="*/ 1408872 w 4472609"/>
                      <a:gd name="connsiteY3" fmla="*/ 0 h 983448"/>
                      <a:gd name="connsiteX4" fmla="*/ 1923222 w 4472609"/>
                      <a:gd name="connsiteY4" fmla="*/ 0 h 983448"/>
                      <a:gd name="connsiteX5" fmla="*/ 2348120 w 4472609"/>
                      <a:gd name="connsiteY5" fmla="*/ 0 h 983448"/>
                      <a:gd name="connsiteX6" fmla="*/ 2862470 w 4472609"/>
                      <a:gd name="connsiteY6" fmla="*/ 0 h 983448"/>
                      <a:gd name="connsiteX7" fmla="*/ 3421546 w 4472609"/>
                      <a:gd name="connsiteY7" fmla="*/ 0 h 983448"/>
                      <a:gd name="connsiteX8" fmla="*/ 3846444 w 4472609"/>
                      <a:gd name="connsiteY8" fmla="*/ 0 h 983448"/>
                      <a:gd name="connsiteX9" fmla="*/ 4472609 w 4472609"/>
                      <a:gd name="connsiteY9" fmla="*/ 0 h 983448"/>
                      <a:gd name="connsiteX10" fmla="*/ 4472609 w 4472609"/>
                      <a:gd name="connsiteY10" fmla="*/ 511393 h 983448"/>
                      <a:gd name="connsiteX11" fmla="*/ 4472609 w 4472609"/>
                      <a:gd name="connsiteY11" fmla="*/ 983448 h 983448"/>
                      <a:gd name="connsiteX12" fmla="*/ 4002985 w 4472609"/>
                      <a:gd name="connsiteY12" fmla="*/ 983448 h 983448"/>
                      <a:gd name="connsiteX13" fmla="*/ 3399183 w 4472609"/>
                      <a:gd name="connsiteY13" fmla="*/ 983448 h 983448"/>
                      <a:gd name="connsiteX14" fmla="*/ 2750655 w 4472609"/>
                      <a:gd name="connsiteY14" fmla="*/ 983448 h 983448"/>
                      <a:gd name="connsiteX15" fmla="*/ 2102126 w 4472609"/>
                      <a:gd name="connsiteY15" fmla="*/ 983448 h 983448"/>
                      <a:gd name="connsiteX16" fmla="*/ 1632502 w 4472609"/>
                      <a:gd name="connsiteY16" fmla="*/ 983448 h 983448"/>
                      <a:gd name="connsiteX17" fmla="*/ 1162878 w 4472609"/>
                      <a:gd name="connsiteY17" fmla="*/ 983448 h 983448"/>
                      <a:gd name="connsiteX18" fmla="*/ 737980 w 4472609"/>
                      <a:gd name="connsiteY18" fmla="*/ 983448 h 983448"/>
                      <a:gd name="connsiteX19" fmla="*/ 0 w 4472609"/>
                      <a:gd name="connsiteY19" fmla="*/ 983448 h 983448"/>
                      <a:gd name="connsiteX20" fmla="*/ 0 w 4472609"/>
                      <a:gd name="connsiteY20" fmla="*/ 491724 h 983448"/>
                      <a:gd name="connsiteX21" fmla="*/ 0 w 4472609"/>
                      <a:gd name="connsiteY21" fmla="*/ 0 h 98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472609" h="983448" fill="none" extrusionOk="0">
                        <a:moveTo>
                          <a:pt x="0" y="0"/>
                        </a:moveTo>
                        <a:cubicBezTo>
                          <a:pt x="253938" y="-38543"/>
                          <a:pt x="373410" y="43064"/>
                          <a:pt x="514350" y="0"/>
                        </a:cubicBezTo>
                        <a:cubicBezTo>
                          <a:pt x="655290" y="-43064"/>
                          <a:pt x="769449" y="49378"/>
                          <a:pt x="939248" y="0"/>
                        </a:cubicBezTo>
                        <a:cubicBezTo>
                          <a:pt x="1109047" y="-49378"/>
                          <a:pt x="1293408" y="26395"/>
                          <a:pt x="1408872" y="0"/>
                        </a:cubicBezTo>
                        <a:cubicBezTo>
                          <a:pt x="1524336" y="-26395"/>
                          <a:pt x="1710306" y="1987"/>
                          <a:pt x="1923222" y="0"/>
                        </a:cubicBezTo>
                        <a:cubicBezTo>
                          <a:pt x="2136138" y="-1987"/>
                          <a:pt x="2150446" y="2994"/>
                          <a:pt x="2348120" y="0"/>
                        </a:cubicBezTo>
                        <a:cubicBezTo>
                          <a:pt x="2545794" y="-2994"/>
                          <a:pt x="2609731" y="2218"/>
                          <a:pt x="2862470" y="0"/>
                        </a:cubicBezTo>
                        <a:cubicBezTo>
                          <a:pt x="3115209" y="-2218"/>
                          <a:pt x="3239895" y="22676"/>
                          <a:pt x="3421546" y="0"/>
                        </a:cubicBezTo>
                        <a:cubicBezTo>
                          <a:pt x="3603197" y="-22676"/>
                          <a:pt x="3664997" y="29863"/>
                          <a:pt x="3846444" y="0"/>
                        </a:cubicBezTo>
                        <a:cubicBezTo>
                          <a:pt x="4027891" y="-29863"/>
                          <a:pt x="4279950" y="55649"/>
                          <a:pt x="4472609" y="0"/>
                        </a:cubicBezTo>
                        <a:cubicBezTo>
                          <a:pt x="4505462" y="124563"/>
                          <a:pt x="4442585" y="325394"/>
                          <a:pt x="4472609" y="511393"/>
                        </a:cubicBezTo>
                        <a:cubicBezTo>
                          <a:pt x="4502633" y="697392"/>
                          <a:pt x="4416803" y="866226"/>
                          <a:pt x="4472609" y="983448"/>
                        </a:cubicBezTo>
                        <a:cubicBezTo>
                          <a:pt x="4333761" y="1025895"/>
                          <a:pt x="4219282" y="981653"/>
                          <a:pt x="4002985" y="983448"/>
                        </a:cubicBezTo>
                        <a:cubicBezTo>
                          <a:pt x="3786688" y="985243"/>
                          <a:pt x="3525471" y="972516"/>
                          <a:pt x="3399183" y="983448"/>
                        </a:cubicBezTo>
                        <a:cubicBezTo>
                          <a:pt x="3272895" y="994380"/>
                          <a:pt x="3058767" y="948192"/>
                          <a:pt x="2750655" y="983448"/>
                        </a:cubicBezTo>
                        <a:cubicBezTo>
                          <a:pt x="2442543" y="1018704"/>
                          <a:pt x="2363546" y="953153"/>
                          <a:pt x="2102126" y="983448"/>
                        </a:cubicBezTo>
                        <a:cubicBezTo>
                          <a:pt x="1840706" y="1013743"/>
                          <a:pt x="1791044" y="946783"/>
                          <a:pt x="1632502" y="983448"/>
                        </a:cubicBezTo>
                        <a:cubicBezTo>
                          <a:pt x="1473960" y="1020113"/>
                          <a:pt x="1380901" y="957156"/>
                          <a:pt x="1162878" y="983448"/>
                        </a:cubicBezTo>
                        <a:cubicBezTo>
                          <a:pt x="944855" y="1009740"/>
                          <a:pt x="841714" y="959422"/>
                          <a:pt x="737980" y="983448"/>
                        </a:cubicBezTo>
                        <a:cubicBezTo>
                          <a:pt x="634246" y="1007474"/>
                          <a:pt x="330022" y="903473"/>
                          <a:pt x="0" y="983448"/>
                        </a:cubicBezTo>
                        <a:cubicBezTo>
                          <a:pt x="-4484" y="848217"/>
                          <a:pt x="46948" y="699125"/>
                          <a:pt x="0" y="491724"/>
                        </a:cubicBezTo>
                        <a:cubicBezTo>
                          <a:pt x="-46948" y="284323"/>
                          <a:pt x="15583" y="105921"/>
                          <a:pt x="0" y="0"/>
                        </a:cubicBezTo>
                        <a:close/>
                      </a:path>
                      <a:path w="4472609" h="983448" stroke="0" extrusionOk="0">
                        <a:moveTo>
                          <a:pt x="0" y="0"/>
                        </a:moveTo>
                        <a:cubicBezTo>
                          <a:pt x="237817" y="-60503"/>
                          <a:pt x="387632" y="22063"/>
                          <a:pt x="559076" y="0"/>
                        </a:cubicBezTo>
                        <a:cubicBezTo>
                          <a:pt x="730520" y="-22063"/>
                          <a:pt x="874307" y="16355"/>
                          <a:pt x="1028700" y="0"/>
                        </a:cubicBezTo>
                        <a:cubicBezTo>
                          <a:pt x="1183093" y="-16355"/>
                          <a:pt x="1298578" y="2125"/>
                          <a:pt x="1453598" y="0"/>
                        </a:cubicBezTo>
                        <a:cubicBezTo>
                          <a:pt x="1608618" y="-2125"/>
                          <a:pt x="1814560" y="68652"/>
                          <a:pt x="2057400" y="0"/>
                        </a:cubicBezTo>
                        <a:cubicBezTo>
                          <a:pt x="2300240" y="-68652"/>
                          <a:pt x="2319507" y="19381"/>
                          <a:pt x="2527024" y="0"/>
                        </a:cubicBezTo>
                        <a:cubicBezTo>
                          <a:pt x="2734541" y="-19381"/>
                          <a:pt x="2870341" y="31858"/>
                          <a:pt x="2996648" y="0"/>
                        </a:cubicBezTo>
                        <a:cubicBezTo>
                          <a:pt x="3122955" y="-31858"/>
                          <a:pt x="3336641" y="29851"/>
                          <a:pt x="3555724" y="0"/>
                        </a:cubicBezTo>
                        <a:cubicBezTo>
                          <a:pt x="3774807" y="-29851"/>
                          <a:pt x="4091076" y="83878"/>
                          <a:pt x="4472609" y="0"/>
                        </a:cubicBezTo>
                        <a:cubicBezTo>
                          <a:pt x="4528596" y="168563"/>
                          <a:pt x="4457850" y="372774"/>
                          <a:pt x="4472609" y="481890"/>
                        </a:cubicBezTo>
                        <a:cubicBezTo>
                          <a:pt x="4487368" y="591006"/>
                          <a:pt x="4418580" y="817578"/>
                          <a:pt x="4472609" y="983448"/>
                        </a:cubicBezTo>
                        <a:cubicBezTo>
                          <a:pt x="4234345" y="1011314"/>
                          <a:pt x="3970874" y="956843"/>
                          <a:pt x="3824081" y="983448"/>
                        </a:cubicBezTo>
                        <a:cubicBezTo>
                          <a:pt x="3677288" y="1010053"/>
                          <a:pt x="3538279" y="952912"/>
                          <a:pt x="3265005" y="983448"/>
                        </a:cubicBezTo>
                        <a:cubicBezTo>
                          <a:pt x="2991731" y="1013984"/>
                          <a:pt x="2884199" y="952551"/>
                          <a:pt x="2750655" y="983448"/>
                        </a:cubicBezTo>
                        <a:cubicBezTo>
                          <a:pt x="2617111" y="1014345"/>
                          <a:pt x="2346632" y="972557"/>
                          <a:pt x="2102126" y="983448"/>
                        </a:cubicBezTo>
                        <a:cubicBezTo>
                          <a:pt x="1857620" y="994339"/>
                          <a:pt x="1809033" y="963666"/>
                          <a:pt x="1543050" y="983448"/>
                        </a:cubicBezTo>
                        <a:cubicBezTo>
                          <a:pt x="1277067" y="1003230"/>
                          <a:pt x="1243119" y="931542"/>
                          <a:pt x="983974" y="983448"/>
                        </a:cubicBezTo>
                        <a:cubicBezTo>
                          <a:pt x="724829" y="1035354"/>
                          <a:pt x="731092" y="980965"/>
                          <a:pt x="559076" y="983448"/>
                        </a:cubicBezTo>
                        <a:cubicBezTo>
                          <a:pt x="387060" y="985931"/>
                          <a:pt x="248999" y="947844"/>
                          <a:pt x="0" y="983448"/>
                        </a:cubicBezTo>
                        <a:cubicBezTo>
                          <a:pt x="-4873" y="828969"/>
                          <a:pt x="51829" y="706960"/>
                          <a:pt x="0" y="511393"/>
                        </a:cubicBezTo>
                        <a:cubicBezTo>
                          <a:pt x="-51829" y="315826"/>
                          <a:pt x="14923" y="1181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dirty="0">
                <a:latin typeface="Juice ITC" panose="04040403040A02020202" pitchFamily="82" charset="0"/>
              </a:rPr>
              <a:t>Pathogenesis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A94EBAC-E302-4928-B3F9-26F4A41B3CDD}"/>
              </a:ext>
            </a:extLst>
          </p:cNvPr>
          <p:cNvSpPr txBox="1"/>
          <p:nvPr/>
        </p:nvSpPr>
        <p:spPr>
          <a:xfrm>
            <a:off x="612700" y="4941420"/>
            <a:ext cx="4145280" cy="132343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abriola" panose="04040605051002020D02" pitchFamily="82" charset="0"/>
              </a:rPr>
              <a:t>Elimination o</a:t>
            </a:r>
            <a:r>
              <a:rPr lang="en-US" sz="2000" dirty="0">
                <a:latin typeface="Gabriola" panose="04040605051002020D02" pitchFamily="82" charset="0"/>
              </a:rPr>
              <a:t>f pathogen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abriola" panose="04040605051002020D02" pitchFamily="82" charset="0"/>
              </a:rPr>
              <a:t>Generalization till the collapse of resistance </a:t>
            </a:r>
            <a:r>
              <a:rPr lang="en-US" sz="2000" dirty="0">
                <a:latin typeface="Gabriola" panose="04040605051002020D02" pitchFamily="82" charset="0"/>
              </a:rPr>
              <a:t>(usually after the stadium of caseous granuloma)</a:t>
            </a:r>
            <a:endParaRPr lang="es-ES" sz="2000" dirty="0">
              <a:latin typeface="Gabriola" panose="04040605051002020D02" pitchFamily="8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80BA76A-E735-475F-8F68-265D85422C1E}"/>
              </a:ext>
            </a:extLst>
          </p:cNvPr>
          <p:cNvSpPr txBox="1"/>
          <p:nvPr/>
        </p:nvSpPr>
        <p:spPr>
          <a:xfrm>
            <a:off x="837636" y="1565261"/>
            <a:ext cx="3501413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abriola" panose="04040605051002020D02" pitchFamily="82" charset="0"/>
              </a:rPr>
              <a:t>Entrance of the bacterium through the respiratory tract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7FF0FD6-12C6-44B7-8D79-B859F2474EF0}"/>
              </a:ext>
            </a:extLst>
          </p:cNvPr>
          <p:cNvSpPr txBox="1"/>
          <p:nvPr/>
        </p:nvSpPr>
        <p:spPr>
          <a:xfrm>
            <a:off x="782911" y="2499969"/>
            <a:ext cx="3501413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abriola" panose="04040605051002020D02" pitchFamily="82" charset="0"/>
              </a:rPr>
              <a:t>Dendritic cells and macrophages in lungs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60DCF73-6BB2-403D-9819-30EB1021B3B6}"/>
              </a:ext>
            </a:extLst>
          </p:cNvPr>
          <p:cNvSpPr txBox="1"/>
          <p:nvPr/>
        </p:nvSpPr>
        <p:spPr>
          <a:xfrm>
            <a:off x="851664" y="3201778"/>
            <a:ext cx="350141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abriola" panose="04040605051002020D02" pitchFamily="82" charset="0"/>
              </a:rPr>
              <a:t>Regional lymph </a:t>
            </a:r>
            <a:r>
              <a:rPr lang="en-US" sz="2000" dirty="0" err="1">
                <a:latin typeface="Gabriola" panose="04040605051002020D02" pitchFamily="82" charset="0"/>
              </a:rPr>
              <a:t>nodess</a:t>
            </a:r>
            <a:r>
              <a:rPr lang="en-US" sz="2000" dirty="0">
                <a:latin typeface="Gabriola" panose="04040605051002020D02" pitchFamily="82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latin typeface="Gabriola" panose="04040605051002020D02" pitchFamily="82" charset="0"/>
              </a:rPr>
              <a:t>primary complex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B922FE32-32C3-409E-A915-40FEEF5ED7E6}"/>
              </a:ext>
            </a:extLst>
          </p:cNvPr>
          <p:cNvSpPr/>
          <p:nvPr/>
        </p:nvSpPr>
        <p:spPr>
          <a:xfrm>
            <a:off x="1286321" y="4270939"/>
            <a:ext cx="2494594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atin typeface="Gabriola" panose="04040605051002020D02" pitchFamily="82" charset="0"/>
              </a:rPr>
              <a:t>Immunitary</a:t>
            </a:r>
            <a:r>
              <a:rPr lang="en-US" sz="2000" b="1" dirty="0">
                <a:latin typeface="Gabriola" panose="04040605051002020D02" pitchFamily="82" charset="0"/>
              </a:rPr>
              <a:t> system response: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xmlns="" id="{0E947CD5-654B-436D-A338-787D8D34B4EC}"/>
              </a:ext>
            </a:extLst>
          </p:cNvPr>
          <p:cNvSpPr/>
          <p:nvPr/>
        </p:nvSpPr>
        <p:spPr>
          <a:xfrm>
            <a:off x="862479" y="2876528"/>
            <a:ext cx="281354" cy="46423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xmlns="" id="{46CDF608-E2B7-4520-B1DA-76C6CFD130F4}"/>
              </a:ext>
            </a:extLst>
          </p:cNvPr>
          <p:cNvSpPr/>
          <p:nvPr/>
        </p:nvSpPr>
        <p:spPr>
          <a:xfrm>
            <a:off x="3780915" y="2125444"/>
            <a:ext cx="281354" cy="46423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xmlns="" id="{49BAB8CC-FB9E-431E-8A54-A7CC538068CA}"/>
              </a:ext>
            </a:extLst>
          </p:cNvPr>
          <p:cNvSpPr/>
          <p:nvPr/>
        </p:nvSpPr>
        <p:spPr>
          <a:xfrm>
            <a:off x="1231676" y="3806705"/>
            <a:ext cx="281354" cy="46423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xmlns="" id="{9B932927-3FA7-4749-9AE8-188A5C8C7A8D}"/>
              </a:ext>
            </a:extLst>
          </p:cNvPr>
          <p:cNvSpPr/>
          <p:nvPr/>
        </p:nvSpPr>
        <p:spPr>
          <a:xfrm>
            <a:off x="3568349" y="4644096"/>
            <a:ext cx="281354" cy="46423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34D20ACA-3001-4DC3-A0AA-1730AD132AEF}"/>
              </a:ext>
            </a:extLst>
          </p:cNvPr>
          <p:cNvSpPr txBox="1">
            <a:spLocks/>
          </p:cNvSpPr>
          <p:nvPr/>
        </p:nvSpPr>
        <p:spPr>
          <a:xfrm>
            <a:off x="6831301" y="211940"/>
            <a:ext cx="3501413" cy="946169"/>
          </a:xfrm>
          <a:custGeom>
            <a:avLst/>
            <a:gdLst>
              <a:gd name="connsiteX0" fmla="*/ 0 w 3501413"/>
              <a:gd name="connsiteY0" fmla="*/ 0 h 946169"/>
              <a:gd name="connsiteX1" fmla="*/ 402662 w 3501413"/>
              <a:gd name="connsiteY1" fmla="*/ 0 h 946169"/>
              <a:gd name="connsiteX2" fmla="*/ 735296 w 3501413"/>
              <a:gd name="connsiteY2" fmla="*/ 0 h 946169"/>
              <a:gd name="connsiteX3" fmla="*/ 1102945 w 3501413"/>
              <a:gd name="connsiteY3" fmla="*/ 0 h 946169"/>
              <a:gd name="connsiteX4" fmla="*/ 1505607 w 3501413"/>
              <a:gd name="connsiteY4" fmla="*/ 0 h 946169"/>
              <a:gd name="connsiteX5" fmla="*/ 1838242 w 3501413"/>
              <a:gd name="connsiteY5" fmla="*/ 0 h 946169"/>
              <a:gd name="connsiteX6" fmla="*/ 2240904 w 3501413"/>
              <a:gd name="connsiteY6" fmla="*/ 0 h 946169"/>
              <a:gd name="connsiteX7" fmla="*/ 2678581 w 3501413"/>
              <a:gd name="connsiteY7" fmla="*/ 0 h 946169"/>
              <a:gd name="connsiteX8" fmla="*/ 3011215 w 3501413"/>
              <a:gd name="connsiteY8" fmla="*/ 0 h 946169"/>
              <a:gd name="connsiteX9" fmla="*/ 3501413 w 3501413"/>
              <a:gd name="connsiteY9" fmla="*/ 0 h 946169"/>
              <a:gd name="connsiteX10" fmla="*/ 3501413 w 3501413"/>
              <a:gd name="connsiteY10" fmla="*/ 492007 h 946169"/>
              <a:gd name="connsiteX11" fmla="*/ 3501413 w 3501413"/>
              <a:gd name="connsiteY11" fmla="*/ 946169 h 946169"/>
              <a:gd name="connsiteX12" fmla="*/ 3133764 w 3501413"/>
              <a:gd name="connsiteY12" fmla="*/ 946169 h 946169"/>
              <a:gd name="connsiteX13" fmla="*/ 2661074 w 3501413"/>
              <a:gd name="connsiteY13" fmla="*/ 946169 h 946169"/>
              <a:gd name="connsiteX14" fmla="*/ 2153369 w 3501413"/>
              <a:gd name="connsiteY14" fmla="*/ 946169 h 946169"/>
              <a:gd name="connsiteX15" fmla="*/ 1645663 w 3501413"/>
              <a:gd name="connsiteY15" fmla="*/ 946169 h 946169"/>
              <a:gd name="connsiteX16" fmla="*/ 1278015 w 3501413"/>
              <a:gd name="connsiteY16" fmla="*/ 946169 h 946169"/>
              <a:gd name="connsiteX17" fmla="*/ 910367 w 3501413"/>
              <a:gd name="connsiteY17" fmla="*/ 946169 h 946169"/>
              <a:gd name="connsiteX18" fmla="*/ 577732 w 3501413"/>
              <a:gd name="connsiteY18" fmla="*/ 946169 h 946169"/>
              <a:gd name="connsiteX19" fmla="*/ 0 w 3501413"/>
              <a:gd name="connsiteY19" fmla="*/ 946169 h 946169"/>
              <a:gd name="connsiteX20" fmla="*/ 0 w 3501413"/>
              <a:gd name="connsiteY20" fmla="*/ 473084 h 946169"/>
              <a:gd name="connsiteX21" fmla="*/ 0 w 3501413"/>
              <a:gd name="connsiteY21" fmla="*/ 0 h 946169"/>
              <a:gd name="connsiteX0" fmla="*/ 0 w 3501413"/>
              <a:gd name="connsiteY0" fmla="*/ 0 h 946169"/>
              <a:gd name="connsiteX1" fmla="*/ 437676 w 3501413"/>
              <a:gd name="connsiteY1" fmla="*/ 0 h 946169"/>
              <a:gd name="connsiteX2" fmla="*/ 805324 w 3501413"/>
              <a:gd name="connsiteY2" fmla="*/ 0 h 946169"/>
              <a:gd name="connsiteX3" fmla="*/ 1137959 w 3501413"/>
              <a:gd name="connsiteY3" fmla="*/ 0 h 946169"/>
              <a:gd name="connsiteX4" fmla="*/ 1610649 w 3501413"/>
              <a:gd name="connsiteY4" fmla="*/ 0 h 946169"/>
              <a:gd name="connsiteX5" fmla="*/ 1978298 w 3501413"/>
              <a:gd name="connsiteY5" fmla="*/ 0 h 946169"/>
              <a:gd name="connsiteX6" fmla="*/ 2345946 w 3501413"/>
              <a:gd name="connsiteY6" fmla="*/ 0 h 946169"/>
              <a:gd name="connsiteX7" fmla="*/ 2783623 w 3501413"/>
              <a:gd name="connsiteY7" fmla="*/ 0 h 946169"/>
              <a:gd name="connsiteX8" fmla="*/ 3501413 w 3501413"/>
              <a:gd name="connsiteY8" fmla="*/ 0 h 946169"/>
              <a:gd name="connsiteX9" fmla="*/ 3501413 w 3501413"/>
              <a:gd name="connsiteY9" fmla="*/ 463623 h 946169"/>
              <a:gd name="connsiteX10" fmla="*/ 3501413 w 3501413"/>
              <a:gd name="connsiteY10" fmla="*/ 946169 h 946169"/>
              <a:gd name="connsiteX11" fmla="*/ 2993708 w 3501413"/>
              <a:gd name="connsiteY11" fmla="*/ 946169 h 946169"/>
              <a:gd name="connsiteX12" fmla="*/ 2556031 w 3501413"/>
              <a:gd name="connsiteY12" fmla="*/ 946169 h 946169"/>
              <a:gd name="connsiteX13" fmla="*/ 2153369 w 3501413"/>
              <a:gd name="connsiteY13" fmla="*/ 946169 h 946169"/>
              <a:gd name="connsiteX14" fmla="*/ 1645663 w 3501413"/>
              <a:gd name="connsiteY14" fmla="*/ 946169 h 946169"/>
              <a:gd name="connsiteX15" fmla="*/ 1207987 w 3501413"/>
              <a:gd name="connsiteY15" fmla="*/ 946169 h 946169"/>
              <a:gd name="connsiteX16" fmla="*/ 770310 w 3501413"/>
              <a:gd name="connsiteY16" fmla="*/ 946169 h 946169"/>
              <a:gd name="connsiteX17" fmla="*/ 437676 w 3501413"/>
              <a:gd name="connsiteY17" fmla="*/ 946169 h 946169"/>
              <a:gd name="connsiteX18" fmla="*/ 0 w 3501413"/>
              <a:gd name="connsiteY18" fmla="*/ 946169 h 946169"/>
              <a:gd name="connsiteX19" fmla="*/ 0 w 3501413"/>
              <a:gd name="connsiteY19" fmla="*/ 492007 h 946169"/>
              <a:gd name="connsiteX20" fmla="*/ 0 w 3501413"/>
              <a:gd name="connsiteY20" fmla="*/ 0 h 94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1413" h="946169" fill="none" extrusionOk="0">
                <a:moveTo>
                  <a:pt x="0" y="0"/>
                </a:moveTo>
                <a:cubicBezTo>
                  <a:pt x="181769" y="-32278"/>
                  <a:pt x="284537" y="30927"/>
                  <a:pt x="402662" y="0"/>
                </a:cubicBezTo>
                <a:cubicBezTo>
                  <a:pt x="520205" y="-45057"/>
                  <a:pt x="582415" y="23274"/>
                  <a:pt x="735296" y="0"/>
                </a:cubicBezTo>
                <a:cubicBezTo>
                  <a:pt x="865008" y="-46715"/>
                  <a:pt x="1032553" y="24739"/>
                  <a:pt x="1102945" y="0"/>
                </a:cubicBezTo>
                <a:cubicBezTo>
                  <a:pt x="1209076" y="-16669"/>
                  <a:pt x="1345912" y="-5333"/>
                  <a:pt x="1505607" y="0"/>
                </a:cubicBezTo>
                <a:cubicBezTo>
                  <a:pt x="1670188" y="-2240"/>
                  <a:pt x="1683080" y="4305"/>
                  <a:pt x="1838242" y="0"/>
                </a:cubicBezTo>
                <a:cubicBezTo>
                  <a:pt x="1988743" y="3393"/>
                  <a:pt x="2042634" y="3859"/>
                  <a:pt x="2240904" y="0"/>
                </a:cubicBezTo>
                <a:cubicBezTo>
                  <a:pt x="2425944" y="18846"/>
                  <a:pt x="2527063" y="-1407"/>
                  <a:pt x="2678581" y="0"/>
                </a:cubicBezTo>
                <a:cubicBezTo>
                  <a:pt x="2822830" y="-25836"/>
                  <a:pt x="2868885" y="26433"/>
                  <a:pt x="3011215" y="0"/>
                </a:cubicBezTo>
                <a:cubicBezTo>
                  <a:pt x="3137980" y="-29534"/>
                  <a:pt x="3355823" y="50492"/>
                  <a:pt x="3501413" y="0"/>
                </a:cubicBezTo>
                <a:cubicBezTo>
                  <a:pt x="3544151" y="118972"/>
                  <a:pt x="3512908" y="294638"/>
                  <a:pt x="3501413" y="492007"/>
                </a:cubicBezTo>
                <a:cubicBezTo>
                  <a:pt x="3532929" y="646762"/>
                  <a:pt x="3461207" y="832828"/>
                  <a:pt x="3501413" y="946169"/>
                </a:cubicBezTo>
                <a:cubicBezTo>
                  <a:pt x="3402319" y="982369"/>
                  <a:pt x="3292681" y="960538"/>
                  <a:pt x="3133764" y="946169"/>
                </a:cubicBezTo>
                <a:cubicBezTo>
                  <a:pt x="2959301" y="941409"/>
                  <a:pt x="2759464" y="924300"/>
                  <a:pt x="2661074" y="946169"/>
                </a:cubicBezTo>
                <a:cubicBezTo>
                  <a:pt x="2547111" y="983668"/>
                  <a:pt x="2388378" y="906731"/>
                  <a:pt x="2153369" y="946169"/>
                </a:cubicBezTo>
                <a:cubicBezTo>
                  <a:pt x="1906253" y="965416"/>
                  <a:pt x="1850810" y="914392"/>
                  <a:pt x="1645663" y="946169"/>
                </a:cubicBezTo>
                <a:cubicBezTo>
                  <a:pt x="1444490" y="976652"/>
                  <a:pt x="1411463" y="926108"/>
                  <a:pt x="1278015" y="946169"/>
                </a:cubicBezTo>
                <a:cubicBezTo>
                  <a:pt x="1145429" y="979515"/>
                  <a:pt x="1086979" y="932157"/>
                  <a:pt x="910367" y="946169"/>
                </a:cubicBezTo>
                <a:cubicBezTo>
                  <a:pt x="756724" y="980772"/>
                  <a:pt x="660865" y="914471"/>
                  <a:pt x="577732" y="946169"/>
                </a:cubicBezTo>
                <a:cubicBezTo>
                  <a:pt x="527593" y="972680"/>
                  <a:pt x="293924" y="822545"/>
                  <a:pt x="0" y="946169"/>
                </a:cubicBezTo>
                <a:cubicBezTo>
                  <a:pt x="26807" y="808186"/>
                  <a:pt x="16034" y="673768"/>
                  <a:pt x="0" y="473084"/>
                </a:cubicBezTo>
                <a:cubicBezTo>
                  <a:pt x="-19007" y="261336"/>
                  <a:pt x="10107" y="103645"/>
                  <a:pt x="0" y="0"/>
                </a:cubicBezTo>
                <a:close/>
              </a:path>
              <a:path w="3501413" h="946169" stroke="0" extrusionOk="0">
                <a:moveTo>
                  <a:pt x="0" y="0"/>
                </a:moveTo>
                <a:cubicBezTo>
                  <a:pt x="175290" y="-31226"/>
                  <a:pt x="302819" y="15687"/>
                  <a:pt x="437676" y="0"/>
                </a:cubicBezTo>
                <a:cubicBezTo>
                  <a:pt x="595511" y="-11813"/>
                  <a:pt x="667138" y="1246"/>
                  <a:pt x="805324" y="0"/>
                </a:cubicBezTo>
                <a:cubicBezTo>
                  <a:pt x="927202" y="-32798"/>
                  <a:pt x="1011674" y="8744"/>
                  <a:pt x="1137959" y="0"/>
                </a:cubicBezTo>
                <a:cubicBezTo>
                  <a:pt x="1247952" y="-24452"/>
                  <a:pt x="1412239" y="43754"/>
                  <a:pt x="1610649" y="0"/>
                </a:cubicBezTo>
                <a:cubicBezTo>
                  <a:pt x="1804311" y="-68777"/>
                  <a:pt x="1815343" y="16657"/>
                  <a:pt x="1978298" y="0"/>
                </a:cubicBezTo>
                <a:cubicBezTo>
                  <a:pt x="2120693" y="-33286"/>
                  <a:pt x="2248839" y="33348"/>
                  <a:pt x="2345946" y="0"/>
                </a:cubicBezTo>
                <a:cubicBezTo>
                  <a:pt x="2439430" y="-24209"/>
                  <a:pt x="2594936" y="-2571"/>
                  <a:pt x="2783623" y="0"/>
                </a:cubicBezTo>
                <a:cubicBezTo>
                  <a:pt x="3004358" y="-42517"/>
                  <a:pt x="3219633" y="38065"/>
                  <a:pt x="3501413" y="0"/>
                </a:cubicBezTo>
                <a:cubicBezTo>
                  <a:pt x="3562038" y="168128"/>
                  <a:pt x="3507157" y="339556"/>
                  <a:pt x="3501413" y="463623"/>
                </a:cubicBezTo>
                <a:cubicBezTo>
                  <a:pt x="3534263" y="552228"/>
                  <a:pt x="3459106" y="782466"/>
                  <a:pt x="3501413" y="946169"/>
                </a:cubicBezTo>
                <a:cubicBezTo>
                  <a:pt x="3325852" y="953545"/>
                  <a:pt x="3105547" y="911502"/>
                  <a:pt x="2993708" y="946169"/>
                </a:cubicBezTo>
                <a:cubicBezTo>
                  <a:pt x="2875903" y="971523"/>
                  <a:pt x="2769745" y="930338"/>
                  <a:pt x="2556031" y="946169"/>
                </a:cubicBezTo>
                <a:cubicBezTo>
                  <a:pt x="2334367" y="986306"/>
                  <a:pt x="2251561" y="909713"/>
                  <a:pt x="2153369" y="946169"/>
                </a:cubicBezTo>
                <a:cubicBezTo>
                  <a:pt x="2053211" y="975256"/>
                  <a:pt x="1832687" y="939134"/>
                  <a:pt x="1645663" y="946169"/>
                </a:cubicBezTo>
                <a:cubicBezTo>
                  <a:pt x="1454854" y="955422"/>
                  <a:pt x="1410368" y="928849"/>
                  <a:pt x="1207987" y="946169"/>
                </a:cubicBezTo>
                <a:cubicBezTo>
                  <a:pt x="1007133" y="950166"/>
                  <a:pt x="984270" y="887818"/>
                  <a:pt x="770310" y="946169"/>
                </a:cubicBezTo>
                <a:cubicBezTo>
                  <a:pt x="563453" y="1004222"/>
                  <a:pt x="576337" y="951075"/>
                  <a:pt x="437676" y="946169"/>
                </a:cubicBezTo>
                <a:cubicBezTo>
                  <a:pt x="307406" y="944909"/>
                  <a:pt x="177269" y="913029"/>
                  <a:pt x="0" y="946169"/>
                </a:cubicBezTo>
                <a:cubicBezTo>
                  <a:pt x="-12790" y="818532"/>
                  <a:pt x="44061" y="686857"/>
                  <a:pt x="0" y="492007"/>
                </a:cubicBezTo>
                <a:cubicBezTo>
                  <a:pt x="-39631" y="294965"/>
                  <a:pt x="-6252" y="110715"/>
                  <a:pt x="0" y="0"/>
                </a:cubicBezTo>
                <a:close/>
              </a:path>
              <a:path w="3501413" h="946169" fill="none" stroke="0" extrusionOk="0">
                <a:moveTo>
                  <a:pt x="0" y="0"/>
                </a:moveTo>
                <a:cubicBezTo>
                  <a:pt x="179917" y="-56370"/>
                  <a:pt x="318415" y="52588"/>
                  <a:pt x="402662" y="0"/>
                </a:cubicBezTo>
                <a:cubicBezTo>
                  <a:pt x="505713" y="-27697"/>
                  <a:pt x="607595" y="47697"/>
                  <a:pt x="735296" y="0"/>
                </a:cubicBezTo>
                <a:cubicBezTo>
                  <a:pt x="884673" y="-41400"/>
                  <a:pt x="996831" y="40084"/>
                  <a:pt x="1102945" y="0"/>
                </a:cubicBezTo>
                <a:cubicBezTo>
                  <a:pt x="1189494" y="-24462"/>
                  <a:pt x="1372725" y="9867"/>
                  <a:pt x="1505607" y="0"/>
                </a:cubicBezTo>
                <a:cubicBezTo>
                  <a:pt x="1671570" y="-948"/>
                  <a:pt x="1682736" y="5678"/>
                  <a:pt x="1838242" y="0"/>
                </a:cubicBezTo>
                <a:cubicBezTo>
                  <a:pt x="1991712" y="-307"/>
                  <a:pt x="2044425" y="11511"/>
                  <a:pt x="2240904" y="0"/>
                </a:cubicBezTo>
                <a:cubicBezTo>
                  <a:pt x="2431430" y="2930"/>
                  <a:pt x="2537942" y="17787"/>
                  <a:pt x="2678581" y="0"/>
                </a:cubicBezTo>
                <a:cubicBezTo>
                  <a:pt x="2821073" y="-7885"/>
                  <a:pt x="2878219" y="24942"/>
                  <a:pt x="3011215" y="0"/>
                </a:cubicBezTo>
                <a:cubicBezTo>
                  <a:pt x="3138903" y="-63028"/>
                  <a:pt x="3342913" y="36089"/>
                  <a:pt x="3501413" y="0"/>
                </a:cubicBezTo>
                <a:cubicBezTo>
                  <a:pt x="3520840" y="123295"/>
                  <a:pt x="3463114" y="346378"/>
                  <a:pt x="3501413" y="492007"/>
                </a:cubicBezTo>
                <a:cubicBezTo>
                  <a:pt x="3545720" y="685962"/>
                  <a:pt x="3461859" y="829755"/>
                  <a:pt x="3501413" y="946169"/>
                </a:cubicBezTo>
                <a:cubicBezTo>
                  <a:pt x="3403089" y="997600"/>
                  <a:pt x="3302175" y="956860"/>
                  <a:pt x="3133764" y="946169"/>
                </a:cubicBezTo>
                <a:cubicBezTo>
                  <a:pt x="2973955" y="962974"/>
                  <a:pt x="2761571" y="929446"/>
                  <a:pt x="2661074" y="946169"/>
                </a:cubicBezTo>
                <a:cubicBezTo>
                  <a:pt x="2559470" y="927106"/>
                  <a:pt x="2381404" y="931704"/>
                  <a:pt x="2153369" y="946169"/>
                </a:cubicBezTo>
                <a:cubicBezTo>
                  <a:pt x="1931539" y="989917"/>
                  <a:pt x="1858518" y="935439"/>
                  <a:pt x="1645663" y="946169"/>
                </a:cubicBezTo>
                <a:cubicBezTo>
                  <a:pt x="1448265" y="981875"/>
                  <a:pt x="1407868" y="909697"/>
                  <a:pt x="1278015" y="946169"/>
                </a:cubicBezTo>
                <a:cubicBezTo>
                  <a:pt x="1136161" y="972187"/>
                  <a:pt x="1079513" y="918170"/>
                  <a:pt x="910367" y="946169"/>
                </a:cubicBezTo>
                <a:cubicBezTo>
                  <a:pt x="745680" y="952644"/>
                  <a:pt x="658941" y="908958"/>
                  <a:pt x="577732" y="946169"/>
                </a:cubicBezTo>
                <a:cubicBezTo>
                  <a:pt x="489978" y="1019919"/>
                  <a:pt x="275549" y="850478"/>
                  <a:pt x="0" y="946169"/>
                </a:cubicBezTo>
                <a:cubicBezTo>
                  <a:pt x="21190" y="816227"/>
                  <a:pt x="65279" y="653173"/>
                  <a:pt x="0" y="473084"/>
                </a:cubicBezTo>
                <a:cubicBezTo>
                  <a:pt x="-34606" y="268732"/>
                  <a:pt x="11592" y="111248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82565901">
                  <a:custGeom>
                    <a:avLst/>
                    <a:gdLst>
                      <a:gd name="connsiteX0" fmla="*/ 0 w 4472609"/>
                      <a:gd name="connsiteY0" fmla="*/ 0 h 983448"/>
                      <a:gd name="connsiteX1" fmla="*/ 514350 w 4472609"/>
                      <a:gd name="connsiteY1" fmla="*/ 0 h 983448"/>
                      <a:gd name="connsiteX2" fmla="*/ 939248 w 4472609"/>
                      <a:gd name="connsiteY2" fmla="*/ 0 h 983448"/>
                      <a:gd name="connsiteX3" fmla="*/ 1408872 w 4472609"/>
                      <a:gd name="connsiteY3" fmla="*/ 0 h 983448"/>
                      <a:gd name="connsiteX4" fmla="*/ 1923222 w 4472609"/>
                      <a:gd name="connsiteY4" fmla="*/ 0 h 983448"/>
                      <a:gd name="connsiteX5" fmla="*/ 2348120 w 4472609"/>
                      <a:gd name="connsiteY5" fmla="*/ 0 h 983448"/>
                      <a:gd name="connsiteX6" fmla="*/ 2862470 w 4472609"/>
                      <a:gd name="connsiteY6" fmla="*/ 0 h 983448"/>
                      <a:gd name="connsiteX7" fmla="*/ 3421546 w 4472609"/>
                      <a:gd name="connsiteY7" fmla="*/ 0 h 983448"/>
                      <a:gd name="connsiteX8" fmla="*/ 3846444 w 4472609"/>
                      <a:gd name="connsiteY8" fmla="*/ 0 h 983448"/>
                      <a:gd name="connsiteX9" fmla="*/ 4472609 w 4472609"/>
                      <a:gd name="connsiteY9" fmla="*/ 0 h 983448"/>
                      <a:gd name="connsiteX10" fmla="*/ 4472609 w 4472609"/>
                      <a:gd name="connsiteY10" fmla="*/ 511393 h 983448"/>
                      <a:gd name="connsiteX11" fmla="*/ 4472609 w 4472609"/>
                      <a:gd name="connsiteY11" fmla="*/ 983448 h 983448"/>
                      <a:gd name="connsiteX12" fmla="*/ 4002985 w 4472609"/>
                      <a:gd name="connsiteY12" fmla="*/ 983448 h 983448"/>
                      <a:gd name="connsiteX13" fmla="*/ 3399183 w 4472609"/>
                      <a:gd name="connsiteY13" fmla="*/ 983448 h 983448"/>
                      <a:gd name="connsiteX14" fmla="*/ 2750655 w 4472609"/>
                      <a:gd name="connsiteY14" fmla="*/ 983448 h 983448"/>
                      <a:gd name="connsiteX15" fmla="*/ 2102126 w 4472609"/>
                      <a:gd name="connsiteY15" fmla="*/ 983448 h 983448"/>
                      <a:gd name="connsiteX16" fmla="*/ 1632502 w 4472609"/>
                      <a:gd name="connsiteY16" fmla="*/ 983448 h 983448"/>
                      <a:gd name="connsiteX17" fmla="*/ 1162878 w 4472609"/>
                      <a:gd name="connsiteY17" fmla="*/ 983448 h 983448"/>
                      <a:gd name="connsiteX18" fmla="*/ 737980 w 4472609"/>
                      <a:gd name="connsiteY18" fmla="*/ 983448 h 983448"/>
                      <a:gd name="connsiteX19" fmla="*/ 0 w 4472609"/>
                      <a:gd name="connsiteY19" fmla="*/ 983448 h 983448"/>
                      <a:gd name="connsiteX20" fmla="*/ 0 w 4472609"/>
                      <a:gd name="connsiteY20" fmla="*/ 491724 h 983448"/>
                      <a:gd name="connsiteX21" fmla="*/ 0 w 4472609"/>
                      <a:gd name="connsiteY21" fmla="*/ 0 h 98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472609" h="983448" fill="none" extrusionOk="0">
                        <a:moveTo>
                          <a:pt x="0" y="0"/>
                        </a:moveTo>
                        <a:cubicBezTo>
                          <a:pt x="253938" y="-38543"/>
                          <a:pt x="373410" y="43064"/>
                          <a:pt x="514350" y="0"/>
                        </a:cubicBezTo>
                        <a:cubicBezTo>
                          <a:pt x="655290" y="-43064"/>
                          <a:pt x="769449" y="49378"/>
                          <a:pt x="939248" y="0"/>
                        </a:cubicBezTo>
                        <a:cubicBezTo>
                          <a:pt x="1109047" y="-49378"/>
                          <a:pt x="1293408" y="26395"/>
                          <a:pt x="1408872" y="0"/>
                        </a:cubicBezTo>
                        <a:cubicBezTo>
                          <a:pt x="1524336" y="-26395"/>
                          <a:pt x="1710306" y="1987"/>
                          <a:pt x="1923222" y="0"/>
                        </a:cubicBezTo>
                        <a:cubicBezTo>
                          <a:pt x="2136138" y="-1987"/>
                          <a:pt x="2150446" y="2994"/>
                          <a:pt x="2348120" y="0"/>
                        </a:cubicBezTo>
                        <a:cubicBezTo>
                          <a:pt x="2545794" y="-2994"/>
                          <a:pt x="2609731" y="2218"/>
                          <a:pt x="2862470" y="0"/>
                        </a:cubicBezTo>
                        <a:cubicBezTo>
                          <a:pt x="3115209" y="-2218"/>
                          <a:pt x="3239895" y="22676"/>
                          <a:pt x="3421546" y="0"/>
                        </a:cubicBezTo>
                        <a:cubicBezTo>
                          <a:pt x="3603197" y="-22676"/>
                          <a:pt x="3664997" y="29863"/>
                          <a:pt x="3846444" y="0"/>
                        </a:cubicBezTo>
                        <a:cubicBezTo>
                          <a:pt x="4027891" y="-29863"/>
                          <a:pt x="4279950" y="55649"/>
                          <a:pt x="4472609" y="0"/>
                        </a:cubicBezTo>
                        <a:cubicBezTo>
                          <a:pt x="4505462" y="124563"/>
                          <a:pt x="4442585" y="325394"/>
                          <a:pt x="4472609" y="511393"/>
                        </a:cubicBezTo>
                        <a:cubicBezTo>
                          <a:pt x="4502633" y="697392"/>
                          <a:pt x="4416803" y="866226"/>
                          <a:pt x="4472609" y="983448"/>
                        </a:cubicBezTo>
                        <a:cubicBezTo>
                          <a:pt x="4333761" y="1025895"/>
                          <a:pt x="4219282" y="981653"/>
                          <a:pt x="4002985" y="983448"/>
                        </a:cubicBezTo>
                        <a:cubicBezTo>
                          <a:pt x="3786688" y="985243"/>
                          <a:pt x="3525471" y="972516"/>
                          <a:pt x="3399183" y="983448"/>
                        </a:cubicBezTo>
                        <a:cubicBezTo>
                          <a:pt x="3272895" y="994380"/>
                          <a:pt x="3058767" y="948192"/>
                          <a:pt x="2750655" y="983448"/>
                        </a:cubicBezTo>
                        <a:cubicBezTo>
                          <a:pt x="2442543" y="1018704"/>
                          <a:pt x="2363546" y="953153"/>
                          <a:pt x="2102126" y="983448"/>
                        </a:cubicBezTo>
                        <a:cubicBezTo>
                          <a:pt x="1840706" y="1013743"/>
                          <a:pt x="1791044" y="946783"/>
                          <a:pt x="1632502" y="983448"/>
                        </a:cubicBezTo>
                        <a:cubicBezTo>
                          <a:pt x="1473960" y="1020113"/>
                          <a:pt x="1380901" y="957156"/>
                          <a:pt x="1162878" y="983448"/>
                        </a:cubicBezTo>
                        <a:cubicBezTo>
                          <a:pt x="944855" y="1009740"/>
                          <a:pt x="841714" y="959422"/>
                          <a:pt x="737980" y="983448"/>
                        </a:cubicBezTo>
                        <a:cubicBezTo>
                          <a:pt x="634246" y="1007474"/>
                          <a:pt x="330022" y="903473"/>
                          <a:pt x="0" y="983448"/>
                        </a:cubicBezTo>
                        <a:cubicBezTo>
                          <a:pt x="-4484" y="848217"/>
                          <a:pt x="46948" y="699125"/>
                          <a:pt x="0" y="491724"/>
                        </a:cubicBezTo>
                        <a:cubicBezTo>
                          <a:pt x="-46948" y="284323"/>
                          <a:pt x="15583" y="105921"/>
                          <a:pt x="0" y="0"/>
                        </a:cubicBezTo>
                        <a:close/>
                      </a:path>
                      <a:path w="4472609" h="983448" stroke="0" extrusionOk="0">
                        <a:moveTo>
                          <a:pt x="0" y="0"/>
                        </a:moveTo>
                        <a:cubicBezTo>
                          <a:pt x="237817" y="-60503"/>
                          <a:pt x="387632" y="22063"/>
                          <a:pt x="559076" y="0"/>
                        </a:cubicBezTo>
                        <a:cubicBezTo>
                          <a:pt x="730520" y="-22063"/>
                          <a:pt x="874307" y="16355"/>
                          <a:pt x="1028700" y="0"/>
                        </a:cubicBezTo>
                        <a:cubicBezTo>
                          <a:pt x="1183093" y="-16355"/>
                          <a:pt x="1298578" y="2125"/>
                          <a:pt x="1453598" y="0"/>
                        </a:cubicBezTo>
                        <a:cubicBezTo>
                          <a:pt x="1608618" y="-2125"/>
                          <a:pt x="1814560" y="68652"/>
                          <a:pt x="2057400" y="0"/>
                        </a:cubicBezTo>
                        <a:cubicBezTo>
                          <a:pt x="2300240" y="-68652"/>
                          <a:pt x="2319507" y="19381"/>
                          <a:pt x="2527024" y="0"/>
                        </a:cubicBezTo>
                        <a:cubicBezTo>
                          <a:pt x="2734541" y="-19381"/>
                          <a:pt x="2870341" y="31858"/>
                          <a:pt x="2996648" y="0"/>
                        </a:cubicBezTo>
                        <a:cubicBezTo>
                          <a:pt x="3122955" y="-31858"/>
                          <a:pt x="3336641" y="29851"/>
                          <a:pt x="3555724" y="0"/>
                        </a:cubicBezTo>
                        <a:cubicBezTo>
                          <a:pt x="3774807" y="-29851"/>
                          <a:pt x="4091076" y="83878"/>
                          <a:pt x="4472609" y="0"/>
                        </a:cubicBezTo>
                        <a:cubicBezTo>
                          <a:pt x="4528596" y="168563"/>
                          <a:pt x="4457850" y="372774"/>
                          <a:pt x="4472609" y="481890"/>
                        </a:cubicBezTo>
                        <a:cubicBezTo>
                          <a:pt x="4487368" y="591006"/>
                          <a:pt x="4418580" y="817578"/>
                          <a:pt x="4472609" y="983448"/>
                        </a:cubicBezTo>
                        <a:cubicBezTo>
                          <a:pt x="4234345" y="1011314"/>
                          <a:pt x="3970874" y="956843"/>
                          <a:pt x="3824081" y="983448"/>
                        </a:cubicBezTo>
                        <a:cubicBezTo>
                          <a:pt x="3677288" y="1010053"/>
                          <a:pt x="3538279" y="952912"/>
                          <a:pt x="3265005" y="983448"/>
                        </a:cubicBezTo>
                        <a:cubicBezTo>
                          <a:pt x="2991731" y="1013984"/>
                          <a:pt x="2884199" y="952551"/>
                          <a:pt x="2750655" y="983448"/>
                        </a:cubicBezTo>
                        <a:cubicBezTo>
                          <a:pt x="2617111" y="1014345"/>
                          <a:pt x="2346632" y="972557"/>
                          <a:pt x="2102126" y="983448"/>
                        </a:cubicBezTo>
                        <a:cubicBezTo>
                          <a:pt x="1857620" y="994339"/>
                          <a:pt x="1809033" y="963666"/>
                          <a:pt x="1543050" y="983448"/>
                        </a:cubicBezTo>
                        <a:cubicBezTo>
                          <a:pt x="1277067" y="1003230"/>
                          <a:pt x="1243119" y="931542"/>
                          <a:pt x="983974" y="983448"/>
                        </a:cubicBezTo>
                        <a:cubicBezTo>
                          <a:pt x="724829" y="1035354"/>
                          <a:pt x="731092" y="980965"/>
                          <a:pt x="559076" y="983448"/>
                        </a:cubicBezTo>
                        <a:cubicBezTo>
                          <a:pt x="387060" y="985931"/>
                          <a:pt x="248999" y="947844"/>
                          <a:pt x="0" y="983448"/>
                        </a:cubicBezTo>
                        <a:cubicBezTo>
                          <a:pt x="-4873" y="828969"/>
                          <a:pt x="51829" y="706960"/>
                          <a:pt x="0" y="511393"/>
                        </a:cubicBezTo>
                        <a:cubicBezTo>
                          <a:pt x="-51829" y="315826"/>
                          <a:pt x="14923" y="1181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dirty="0">
                <a:latin typeface="Juice ITC" panose="04040403040A02020202" pitchFamily="82" charset="0"/>
              </a:rPr>
              <a:t>Symptoms 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B78460B-CFA6-4EC0-ACF0-AC985DD89190}"/>
              </a:ext>
            </a:extLst>
          </p:cNvPr>
          <p:cNvCxnSpPr/>
          <p:nvPr/>
        </p:nvCxnSpPr>
        <p:spPr>
          <a:xfrm>
            <a:off x="517691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0C0F8F09-22F5-4CC4-A6C1-56717CF066EC}"/>
              </a:ext>
            </a:extLst>
          </p:cNvPr>
          <p:cNvSpPr txBox="1"/>
          <p:nvPr/>
        </p:nvSpPr>
        <p:spPr>
          <a:xfrm>
            <a:off x="6258680" y="3187151"/>
            <a:ext cx="5089403" cy="317009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briola" panose="04040605051002020D02" pitchFamily="82" charset="0"/>
              </a:rPr>
              <a:t>The </a:t>
            </a:r>
            <a:r>
              <a:rPr lang="en-US" sz="2000" b="1" u="sng" dirty="0">
                <a:latin typeface="Gabriola" panose="04040605051002020D02" pitchFamily="82" charset="0"/>
              </a:rPr>
              <a:t>usual clinical signs </a:t>
            </a:r>
            <a:r>
              <a:rPr lang="en-US" sz="2000" dirty="0">
                <a:latin typeface="Gabriola" panose="04040605051002020D02" pitchFamily="82" charset="0"/>
              </a:rPr>
              <a:t>are non-specific: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Low grade fever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Chronic intermittent hacking cough and associated pneumonia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Difficult breathing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Diarrhea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Weakness and loss of appetite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Emaciation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Swelling superficial body lymph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Large and prominent lymph nodes</a:t>
            </a:r>
            <a:endParaRPr lang="es-ES" sz="2000" dirty="0">
              <a:latin typeface="Gabriola" panose="04040605051002020D02" pitchFamily="8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E1B17CCD-9191-47CF-8416-B5EEC4F4464F}"/>
              </a:ext>
            </a:extLst>
          </p:cNvPr>
          <p:cNvSpPr txBox="1"/>
          <p:nvPr/>
        </p:nvSpPr>
        <p:spPr>
          <a:xfrm>
            <a:off x="5541002" y="1444893"/>
            <a:ext cx="5809949" cy="15081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briola" panose="04040605051002020D02" pitchFamily="82" charset="0"/>
              </a:rPr>
              <a:t>Bovine tuberculosis can be </a:t>
            </a:r>
            <a:r>
              <a:rPr lang="en-US" sz="2000" b="1" dirty="0">
                <a:latin typeface="Gabriola" panose="04040605051002020D02" pitchFamily="82" charset="0"/>
              </a:rPr>
              <a:t>subacute or chronic</a:t>
            </a:r>
            <a:r>
              <a:rPr lang="en-US" sz="2000" dirty="0">
                <a:latin typeface="Gabriola" panose="04040605051002020D02" pitchFamily="82" charset="0"/>
              </a:rPr>
              <a:t>, with a variable progression rate </a:t>
            </a:r>
            <a:r>
              <a:rPr lang="en-US" sz="1600" dirty="0">
                <a:latin typeface="Gabriola" panose="04040605051002020D02" pitchFamily="82" charset="0"/>
              </a:rPr>
              <a:t>(a small number of animals can be severely affected in a few months of infection, while other animals take several years to develop clinical signs)</a:t>
            </a:r>
          </a:p>
          <a:p>
            <a:r>
              <a:rPr lang="en-US" dirty="0">
                <a:latin typeface="Gabriola" panose="04040605051002020D02" pitchFamily="82" charset="0"/>
              </a:rPr>
              <a:t> The </a:t>
            </a:r>
            <a:r>
              <a:rPr lang="en-US" b="1" dirty="0">
                <a:latin typeface="Gabriola" panose="04040605051002020D02" pitchFamily="82" charset="0"/>
              </a:rPr>
              <a:t>bacteria can also remain dormant </a:t>
            </a:r>
            <a:r>
              <a:rPr lang="en-US" dirty="0">
                <a:latin typeface="Gabriola" panose="04040605051002020D02" pitchFamily="82" charset="0"/>
              </a:rPr>
              <a:t>in the host without causing disease for long periods.</a:t>
            </a:r>
          </a:p>
        </p:txBody>
      </p:sp>
    </p:spTree>
    <p:extLst>
      <p:ext uri="{BB962C8B-B14F-4D97-AF65-F5344CB8AC3E}">
        <p14:creationId xmlns:p14="http://schemas.microsoft.com/office/powerpoint/2010/main" val="77963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3">
            <a:extLst>
              <a:ext uri="{FF2B5EF4-FFF2-40B4-BE49-F238E27FC236}">
                <a16:creationId xmlns:a16="http://schemas.microsoft.com/office/drawing/2014/main" xmlns="" id="{0E9B969E-CD96-4162-BA90-449BBDA95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6B6401A4-FEE5-4976-857C-1FD0CDB2E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Resultado de imagen de test de la tuberculina en bovino">
            <a:extLst>
              <a:ext uri="{FF2B5EF4-FFF2-40B4-BE49-F238E27FC236}">
                <a16:creationId xmlns:a16="http://schemas.microsoft.com/office/drawing/2014/main" xmlns="" id="{18B4D2AF-FC03-4AAA-82AE-A1ED0889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7562" y="643468"/>
            <a:ext cx="6459942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047AF1DF-6993-45FB-92A5-C36B1A680F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E62C76E-05C6-44A8-8FA7-F9E9B48C0CB7}"/>
              </a:ext>
            </a:extLst>
          </p:cNvPr>
          <p:cNvSpPr txBox="1">
            <a:spLocks/>
          </p:cNvSpPr>
          <p:nvPr/>
        </p:nvSpPr>
        <p:spPr>
          <a:xfrm>
            <a:off x="484620" y="170069"/>
            <a:ext cx="3186445" cy="946797"/>
          </a:xfrm>
          <a:custGeom>
            <a:avLst/>
            <a:gdLst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  <a:gd name="connsiteX0" fmla="*/ 0 w 3186445"/>
              <a:gd name="connsiteY0" fmla="*/ 0 h 946797"/>
              <a:gd name="connsiteX1" fmla="*/ 398305 w 3186445"/>
              <a:gd name="connsiteY1" fmla="*/ 0 h 946797"/>
              <a:gd name="connsiteX2" fmla="*/ 732881 w 3186445"/>
              <a:gd name="connsiteY2" fmla="*/ 0 h 946797"/>
              <a:gd name="connsiteX3" fmla="*/ 1035594 w 3186445"/>
              <a:gd name="connsiteY3" fmla="*/ 0 h 946797"/>
              <a:gd name="connsiteX4" fmla="*/ 1465763 w 3186445"/>
              <a:gd name="connsiteY4" fmla="*/ 0 h 946797"/>
              <a:gd name="connsiteX5" fmla="*/ 1800341 w 3186445"/>
              <a:gd name="connsiteY5" fmla="*/ 0 h 946797"/>
              <a:gd name="connsiteX6" fmla="*/ 2134917 w 3186445"/>
              <a:gd name="connsiteY6" fmla="*/ 0 h 946797"/>
              <a:gd name="connsiteX7" fmla="*/ 2533223 w 3186445"/>
              <a:gd name="connsiteY7" fmla="*/ 0 h 946797"/>
              <a:gd name="connsiteX8" fmla="*/ 3186445 w 3186445"/>
              <a:gd name="connsiteY8" fmla="*/ 0 h 946797"/>
              <a:gd name="connsiteX9" fmla="*/ 3186445 w 3186445"/>
              <a:gd name="connsiteY9" fmla="*/ 463930 h 946797"/>
              <a:gd name="connsiteX10" fmla="*/ 3186445 w 3186445"/>
              <a:gd name="connsiteY10" fmla="*/ 946797 h 946797"/>
              <a:gd name="connsiteX11" fmla="*/ 2724410 w 3186445"/>
              <a:gd name="connsiteY11" fmla="*/ 946797 h 946797"/>
              <a:gd name="connsiteX12" fmla="*/ 2326104 w 3186445"/>
              <a:gd name="connsiteY12" fmla="*/ 946797 h 946797"/>
              <a:gd name="connsiteX13" fmla="*/ 1959663 w 3186445"/>
              <a:gd name="connsiteY13" fmla="*/ 946797 h 946797"/>
              <a:gd name="connsiteX14" fmla="*/ 1497628 w 3186445"/>
              <a:gd name="connsiteY14" fmla="*/ 946797 h 946797"/>
              <a:gd name="connsiteX15" fmla="*/ 1099323 w 3186445"/>
              <a:gd name="connsiteY15" fmla="*/ 946797 h 946797"/>
              <a:gd name="connsiteX16" fmla="*/ 701017 w 3186445"/>
              <a:gd name="connsiteY16" fmla="*/ 946797 h 946797"/>
              <a:gd name="connsiteX17" fmla="*/ 398305 w 3186445"/>
              <a:gd name="connsiteY17" fmla="*/ 946797 h 946797"/>
              <a:gd name="connsiteX18" fmla="*/ 0 w 3186445"/>
              <a:gd name="connsiteY18" fmla="*/ 946797 h 946797"/>
              <a:gd name="connsiteX19" fmla="*/ 0 w 3186445"/>
              <a:gd name="connsiteY19" fmla="*/ 492333 h 946797"/>
              <a:gd name="connsiteX20" fmla="*/ 0 w 3186445"/>
              <a:gd name="connsiteY20" fmla="*/ 0 h 946797"/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6445" h="946797" fill="none" extrusionOk="0">
                <a:moveTo>
                  <a:pt x="0" y="0"/>
                </a:moveTo>
                <a:cubicBezTo>
                  <a:pt x="177585" y="-16080"/>
                  <a:pt x="264615" y="41739"/>
                  <a:pt x="366440" y="0"/>
                </a:cubicBezTo>
                <a:cubicBezTo>
                  <a:pt x="478314" y="-68432"/>
                  <a:pt x="539705" y="1029"/>
                  <a:pt x="669152" y="0"/>
                </a:cubicBezTo>
                <a:cubicBezTo>
                  <a:pt x="775670" y="-63323"/>
                  <a:pt x="925479" y="35428"/>
                  <a:pt x="1003730" y="0"/>
                </a:cubicBezTo>
                <a:cubicBezTo>
                  <a:pt x="1100204" y="-19496"/>
                  <a:pt x="1250337" y="19395"/>
                  <a:pt x="1370170" y="0"/>
                </a:cubicBezTo>
                <a:cubicBezTo>
                  <a:pt x="1521332" y="-4683"/>
                  <a:pt x="1532922" y="4828"/>
                  <a:pt x="1672883" y="0"/>
                </a:cubicBezTo>
                <a:cubicBezTo>
                  <a:pt x="1813120" y="2580"/>
                  <a:pt x="1860831" y="-7371"/>
                  <a:pt x="2039324" y="0"/>
                </a:cubicBezTo>
                <a:cubicBezTo>
                  <a:pt x="2210108" y="13096"/>
                  <a:pt x="2300804" y="-5798"/>
                  <a:pt x="2437630" y="0"/>
                </a:cubicBezTo>
                <a:cubicBezTo>
                  <a:pt x="2569351" y="-19460"/>
                  <a:pt x="2604073" y="25345"/>
                  <a:pt x="2740342" y="0"/>
                </a:cubicBezTo>
                <a:cubicBezTo>
                  <a:pt x="2857486" y="-23040"/>
                  <a:pt x="3036142" y="81582"/>
                  <a:pt x="3186445" y="0"/>
                </a:cubicBezTo>
                <a:cubicBezTo>
                  <a:pt x="3228348" y="124291"/>
                  <a:pt x="3209148" y="321713"/>
                  <a:pt x="3186445" y="492333"/>
                </a:cubicBezTo>
                <a:cubicBezTo>
                  <a:pt x="3206469" y="647556"/>
                  <a:pt x="3132878" y="841379"/>
                  <a:pt x="3186445" y="946797"/>
                </a:cubicBezTo>
                <a:cubicBezTo>
                  <a:pt x="3079597" y="994717"/>
                  <a:pt x="3004130" y="972335"/>
                  <a:pt x="2851867" y="946797"/>
                </a:cubicBezTo>
                <a:cubicBezTo>
                  <a:pt x="2693799" y="943870"/>
                  <a:pt x="2495043" y="927104"/>
                  <a:pt x="2421698" y="946797"/>
                </a:cubicBezTo>
                <a:cubicBezTo>
                  <a:pt x="2282797" y="971491"/>
                  <a:pt x="2171857" y="920296"/>
                  <a:pt x="1959663" y="946797"/>
                </a:cubicBezTo>
                <a:cubicBezTo>
                  <a:pt x="1727338" y="961921"/>
                  <a:pt x="1686375" y="915141"/>
                  <a:pt x="1497628" y="946797"/>
                </a:cubicBezTo>
                <a:cubicBezTo>
                  <a:pt x="1311018" y="981417"/>
                  <a:pt x="1277706" y="930273"/>
                  <a:pt x="1163051" y="946797"/>
                </a:cubicBezTo>
                <a:cubicBezTo>
                  <a:pt x="1044819" y="971776"/>
                  <a:pt x="979330" y="934218"/>
                  <a:pt x="828475" y="946797"/>
                </a:cubicBezTo>
                <a:cubicBezTo>
                  <a:pt x="672318" y="976432"/>
                  <a:pt x="610400" y="917519"/>
                  <a:pt x="525762" y="946797"/>
                </a:cubicBezTo>
                <a:cubicBezTo>
                  <a:pt x="454156" y="908898"/>
                  <a:pt x="289300" y="864980"/>
                  <a:pt x="0" y="946797"/>
                </a:cubicBezTo>
                <a:cubicBezTo>
                  <a:pt x="54439" y="821111"/>
                  <a:pt x="13279" y="671357"/>
                  <a:pt x="0" y="473397"/>
                </a:cubicBezTo>
                <a:cubicBezTo>
                  <a:pt x="-9598" y="266201"/>
                  <a:pt x="-13165" y="107582"/>
                  <a:pt x="0" y="0"/>
                </a:cubicBezTo>
                <a:close/>
              </a:path>
              <a:path w="3186445" h="946797" stroke="0" extrusionOk="0">
                <a:moveTo>
                  <a:pt x="0" y="0"/>
                </a:moveTo>
                <a:cubicBezTo>
                  <a:pt x="156841" y="-32052"/>
                  <a:pt x="276775" y="25765"/>
                  <a:pt x="398305" y="0"/>
                </a:cubicBezTo>
                <a:cubicBezTo>
                  <a:pt x="547274" y="-17662"/>
                  <a:pt x="598552" y="-4674"/>
                  <a:pt x="732881" y="0"/>
                </a:cubicBezTo>
                <a:cubicBezTo>
                  <a:pt x="841401" y="-11420"/>
                  <a:pt x="921880" y="-16557"/>
                  <a:pt x="1035594" y="0"/>
                </a:cubicBezTo>
                <a:cubicBezTo>
                  <a:pt x="1141213" y="-29808"/>
                  <a:pt x="1307838" y="10954"/>
                  <a:pt x="1465763" y="0"/>
                </a:cubicBezTo>
                <a:cubicBezTo>
                  <a:pt x="1640679" y="-66220"/>
                  <a:pt x="1648033" y="3895"/>
                  <a:pt x="1800341" y="0"/>
                </a:cubicBezTo>
                <a:cubicBezTo>
                  <a:pt x="1941114" y="-13357"/>
                  <a:pt x="2046021" y="30544"/>
                  <a:pt x="2134917" y="0"/>
                </a:cubicBezTo>
                <a:cubicBezTo>
                  <a:pt x="2203817" y="-7783"/>
                  <a:pt x="2343645" y="-22097"/>
                  <a:pt x="2533223" y="0"/>
                </a:cubicBezTo>
                <a:cubicBezTo>
                  <a:pt x="2760568" y="-32818"/>
                  <a:pt x="2909852" y="-12160"/>
                  <a:pt x="3186445" y="0"/>
                </a:cubicBezTo>
                <a:cubicBezTo>
                  <a:pt x="3258596" y="181984"/>
                  <a:pt x="3169741" y="360085"/>
                  <a:pt x="3186445" y="463930"/>
                </a:cubicBezTo>
                <a:cubicBezTo>
                  <a:pt x="3208521" y="553939"/>
                  <a:pt x="3138143" y="784055"/>
                  <a:pt x="3186445" y="946797"/>
                </a:cubicBezTo>
                <a:cubicBezTo>
                  <a:pt x="3014056" y="951002"/>
                  <a:pt x="2811285" y="906617"/>
                  <a:pt x="2724410" y="946797"/>
                </a:cubicBezTo>
                <a:cubicBezTo>
                  <a:pt x="2592723" y="970071"/>
                  <a:pt x="2540520" y="917259"/>
                  <a:pt x="2326104" y="946797"/>
                </a:cubicBezTo>
                <a:cubicBezTo>
                  <a:pt x="2107390" y="1001693"/>
                  <a:pt x="2053696" y="915166"/>
                  <a:pt x="1959663" y="946797"/>
                </a:cubicBezTo>
                <a:cubicBezTo>
                  <a:pt x="1844719" y="1020954"/>
                  <a:pt x="1680529" y="988848"/>
                  <a:pt x="1497628" y="946797"/>
                </a:cubicBezTo>
                <a:cubicBezTo>
                  <a:pt x="1318945" y="953933"/>
                  <a:pt x="1279326" y="938259"/>
                  <a:pt x="1099323" y="946797"/>
                </a:cubicBezTo>
                <a:cubicBezTo>
                  <a:pt x="926516" y="957647"/>
                  <a:pt x="897114" y="892674"/>
                  <a:pt x="701017" y="946797"/>
                </a:cubicBezTo>
                <a:cubicBezTo>
                  <a:pt x="512313" y="994329"/>
                  <a:pt x="530143" y="941256"/>
                  <a:pt x="398305" y="946797"/>
                </a:cubicBezTo>
                <a:cubicBezTo>
                  <a:pt x="257859" y="947209"/>
                  <a:pt x="159316" y="942979"/>
                  <a:pt x="0" y="946797"/>
                </a:cubicBezTo>
                <a:cubicBezTo>
                  <a:pt x="-21353" y="835855"/>
                  <a:pt x="65882" y="670196"/>
                  <a:pt x="0" y="492333"/>
                </a:cubicBezTo>
                <a:cubicBezTo>
                  <a:pt x="-36258" y="319066"/>
                  <a:pt x="-3250" y="12128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63002" y="-32536"/>
                  <a:pt x="304451" y="35351"/>
                  <a:pt x="366440" y="0"/>
                </a:cubicBezTo>
                <a:cubicBezTo>
                  <a:pt x="435053" y="-44549"/>
                  <a:pt x="532658" y="43523"/>
                  <a:pt x="669152" y="0"/>
                </a:cubicBezTo>
                <a:cubicBezTo>
                  <a:pt x="811242" y="-20327"/>
                  <a:pt x="890619" y="48210"/>
                  <a:pt x="1003730" y="0"/>
                </a:cubicBezTo>
                <a:cubicBezTo>
                  <a:pt x="1078685" y="-58495"/>
                  <a:pt x="1218763" y="-3272"/>
                  <a:pt x="1370170" y="0"/>
                </a:cubicBezTo>
                <a:cubicBezTo>
                  <a:pt x="1522355" y="-2763"/>
                  <a:pt x="1529254" y="6608"/>
                  <a:pt x="1672883" y="0"/>
                </a:cubicBezTo>
                <a:cubicBezTo>
                  <a:pt x="1806728" y="5799"/>
                  <a:pt x="1868949" y="13169"/>
                  <a:pt x="2039324" y="0"/>
                </a:cubicBezTo>
                <a:cubicBezTo>
                  <a:pt x="2204265" y="6997"/>
                  <a:pt x="2306195" y="34767"/>
                  <a:pt x="2437630" y="0"/>
                </a:cubicBezTo>
                <a:cubicBezTo>
                  <a:pt x="2572964" y="-1118"/>
                  <a:pt x="2623258" y="31932"/>
                  <a:pt x="2740342" y="0"/>
                </a:cubicBezTo>
                <a:cubicBezTo>
                  <a:pt x="2844690" y="-29853"/>
                  <a:pt x="3009027" y="10455"/>
                  <a:pt x="3186445" y="0"/>
                </a:cubicBezTo>
                <a:cubicBezTo>
                  <a:pt x="3210673" y="135341"/>
                  <a:pt x="3171518" y="353184"/>
                  <a:pt x="3186445" y="492333"/>
                </a:cubicBezTo>
                <a:cubicBezTo>
                  <a:pt x="3229144" y="675045"/>
                  <a:pt x="3170327" y="819097"/>
                  <a:pt x="3186445" y="946797"/>
                </a:cubicBezTo>
                <a:cubicBezTo>
                  <a:pt x="3086211" y="994428"/>
                  <a:pt x="2997383" y="943968"/>
                  <a:pt x="2851867" y="946797"/>
                </a:cubicBezTo>
                <a:cubicBezTo>
                  <a:pt x="2683529" y="959492"/>
                  <a:pt x="2524004" y="912942"/>
                  <a:pt x="2421698" y="946797"/>
                </a:cubicBezTo>
                <a:cubicBezTo>
                  <a:pt x="2324596" y="941783"/>
                  <a:pt x="2179050" y="906422"/>
                  <a:pt x="1959663" y="946797"/>
                </a:cubicBezTo>
                <a:cubicBezTo>
                  <a:pt x="1767674" y="991416"/>
                  <a:pt x="1691236" y="931953"/>
                  <a:pt x="1497628" y="946797"/>
                </a:cubicBezTo>
                <a:cubicBezTo>
                  <a:pt x="1323601" y="986539"/>
                  <a:pt x="1277429" y="892213"/>
                  <a:pt x="1163051" y="946797"/>
                </a:cubicBezTo>
                <a:cubicBezTo>
                  <a:pt x="1018944" y="984731"/>
                  <a:pt x="986196" y="909137"/>
                  <a:pt x="828475" y="946797"/>
                </a:cubicBezTo>
                <a:cubicBezTo>
                  <a:pt x="684804" y="960603"/>
                  <a:pt x="592463" y="899094"/>
                  <a:pt x="525762" y="946797"/>
                </a:cubicBezTo>
                <a:cubicBezTo>
                  <a:pt x="412784" y="1084503"/>
                  <a:pt x="255201" y="883197"/>
                  <a:pt x="0" y="946797"/>
                </a:cubicBezTo>
                <a:cubicBezTo>
                  <a:pt x="20964" y="813021"/>
                  <a:pt x="53743" y="656130"/>
                  <a:pt x="0" y="473397"/>
                </a:cubicBezTo>
                <a:cubicBezTo>
                  <a:pt x="-39001" y="259338"/>
                  <a:pt x="12150" y="8276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70236" y="-39955"/>
                  <a:pt x="255775" y="29257"/>
                  <a:pt x="366440" y="0"/>
                </a:cubicBezTo>
                <a:cubicBezTo>
                  <a:pt x="469811" y="-43196"/>
                  <a:pt x="519247" y="34076"/>
                  <a:pt x="669152" y="0"/>
                </a:cubicBezTo>
                <a:cubicBezTo>
                  <a:pt x="793363" y="-51329"/>
                  <a:pt x="943871" y="19952"/>
                  <a:pt x="1003730" y="0"/>
                </a:cubicBezTo>
                <a:cubicBezTo>
                  <a:pt x="1118338" y="-10565"/>
                  <a:pt x="1238385" y="6163"/>
                  <a:pt x="1370170" y="0"/>
                </a:cubicBezTo>
                <a:cubicBezTo>
                  <a:pt x="1521638" y="-2205"/>
                  <a:pt x="1531158" y="5519"/>
                  <a:pt x="1672883" y="0"/>
                </a:cubicBezTo>
                <a:cubicBezTo>
                  <a:pt x="1816666" y="13608"/>
                  <a:pt x="1857860" y="3318"/>
                  <a:pt x="2039324" y="0"/>
                </a:cubicBezTo>
                <a:cubicBezTo>
                  <a:pt x="2205582" y="19426"/>
                  <a:pt x="2316879" y="-10433"/>
                  <a:pt x="2437630" y="0"/>
                </a:cubicBezTo>
                <a:cubicBezTo>
                  <a:pt x="2567721" y="-15507"/>
                  <a:pt x="2618027" y="15254"/>
                  <a:pt x="2740342" y="0"/>
                </a:cubicBezTo>
                <a:cubicBezTo>
                  <a:pt x="2853228" y="-32327"/>
                  <a:pt x="3036145" y="17034"/>
                  <a:pt x="3186445" y="0"/>
                </a:cubicBezTo>
                <a:cubicBezTo>
                  <a:pt x="3227681" y="129796"/>
                  <a:pt x="3217262" y="295386"/>
                  <a:pt x="3186445" y="492333"/>
                </a:cubicBezTo>
                <a:cubicBezTo>
                  <a:pt x="3208152" y="644647"/>
                  <a:pt x="3157275" y="836235"/>
                  <a:pt x="3186445" y="946797"/>
                </a:cubicBezTo>
                <a:cubicBezTo>
                  <a:pt x="3074319" y="972046"/>
                  <a:pt x="2997598" y="951809"/>
                  <a:pt x="2851867" y="946797"/>
                </a:cubicBezTo>
                <a:cubicBezTo>
                  <a:pt x="2686790" y="942613"/>
                  <a:pt x="2493375" y="906030"/>
                  <a:pt x="2421698" y="946797"/>
                </a:cubicBezTo>
                <a:cubicBezTo>
                  <a:pt x="2322991" y="992082"/>
                  <a:pt x="2176492" y="881283"/>
                  <a:pt x="1959663" y="946797"/>
                </a:cubicBezTo>
                <a:cubicBezTo>
                  <a:pt x="1739984" y="974414"/>
                  <a:pt x="1669660" y="923330"/>
                  <a:pt x="1497628" y="946797"/>
                </a:cubicBezTo>
                <a:cubicBezTo>
                  <a:pt x="1314793" y="980896"/>
                  <a:pt x="1293786" y="917342"/>
                  <a:pt x="1163051" y="946797"/>
                </a:cubicBezTo>
                <a:cubicBezTo>
                  <a:pt x="1049056" y="982430"/>
                  <a:pt x="986982" y="930024"/>
                  <a:pt x="828475" y="946797"/>
                </a:cubicBezTo>
                <a:cubicBezTo>
                  <a:pt x="691987" y="967067"/>
                  <a:pt x="603638" y="934038"/>
                  <a:pt x="525762" y="946797"/>
                </a:cubicBezTo>
                <a:cubicBezTo>
                  <a:pt x="524693" y="984419"/>
                  <a:pt x="278074" y="768572"/>
                  <a:pt x="0" y="946797"/>
                </a:cubicBezTo>
                <a:cubicBezTo>
                  <a:pt x="-6550" y="820906"/>
                  <a:pt x="5418" y="689652"/>
                  <a:pt x="0" y="473397"/>
                </a:cubicBezTo>
                <a:cubicBezTo>
                  <a:pt x="-23677" y="290949"/>
                  <a:pt x="33532" y="9603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100744190">
                  <a:custGeom>
                    <a:avLst/>
                    <a:gdLst>
                      <a:gd name="connsiteX0" fmla="*/ 0 w 3501413"/>
                      <a:gd name="connsiteY0" fmla="*/ 0 h 946169"/>
                      <a:gd name="connsiteX1" fmla="*/ 402662 w 3501413"/>
                      <a:gd name="connsiteY1" fmla="*/ 0 h 946169"/>
                      <a:gd name="connsiteX2" fmla="*/ 735296 w 3501413"/>
                      <a:gd name="connsiteY2" fmla="*/ 0 h 946169"/>
                      <a:gd name="connsiteX3" fmla="*/ 1102945 w 3501413"/>
                      <a:gd name="connsiteY3" fmla="*/ 0 h 946169"/>
                      <a:gd name="connsiteX4" fmla="*/ 1505607 w 3501413"/>
                      <a:gd name="connsiteY4" fmla="*/ 0 h 946169"/>
                      <a:gd name="connsiteX5" fmla="*/ 1838242 w 3501413"/>
                      <a:gd name="connsiteY5" fmla="*/ 0 h 946169"/>
                      <a:gd name="connsiteX6" fmla="*/ 2240904 w 3501413"/>
                      <a:gd name="connsiteY6" fmla="*/ 0 h 946169"/>
                      <a:gd name="connsiteX7" fmla="*/ 2678581 w 3501413"/>
                      <a:gd name="connsiteY7" fmla="*/ 0 h 946169"/>
                      <a:gd name="connsiteX8" fmla="*/ 3011215 w 3501413"/>
                      <a:gd name="connsiteY8" fmla="*/ 0 h 946169"/>
                      <a:gd name="connsiteX9" fmla="*/ 3501413 w 3501413"/>
                      <a:gd name="connsiteY9" fmla="*/ 0 h 946169"/>
                      <a:gd name="connsiteX10" fmla="*/ 3501413 w 3501413"/>
                      <a:gd name="connsiteY10" fmla="*/ 492007 h 946169"/>
                      <a:gd name="connsiteX11" fmla="*/ 3501413 w 3501413"/>
                      <a:gd name="connsiteY11" fmla="*/ 946169 h 946169"/>
                      <a:gd name="connsiteX12" fmla="*/ 3133764 w 3501413"/>
                      <a:gd name="connsiteY12" fmla="*/ 946169 h 946169"/>
                      <a:gd name="connsiteX13" fmla="*/ 2661074 w 3501413"/>
                      <a:gd name="connsiteY13" fmla="*/ 946169 h 946169"/>
                      <a:gd name="connsiteX14" fmla="*/ 2153369 w 3501413"/>
                      <a:gd name="connsiteY14" fmla="*/ 946169 h 946169"/>
                      <a:gd name="connsiteX15" fmla="*/ 1645663 w 3501413"/>
                      <a:gd name="connsiteY15" fmla="*/ 946169 h 946169"/>
                      <a:gd name="connsiteX16" fmla="*/ 1278015 w 3501413"/>
                      <a:gd name="connsiteY16" fmla="*/ 946169 h 946169"/>
                      <a:gd name="connsiteX17" fmla="*/ 910367 w 3501413"/>
                      <a:gd name="connsiteY17" fmla="*/ 946169 h 946169"/>
                      <a:gd name="connsiteX18" fmla="*/ 577732 w 3501413"/>
                      <a:gd name="connsiteY18" fmla="*/ 946169 h 946169"/>
                      <a:gd name="connsiteX19" fmla="*/ 0 w 3501413"/>
                      <a:gd name="connsiteY19" fmla="*/ 946169 h 946169"/>
                      <a:gd name="connsiteX20" fmla="*/ 0 w 3501413"/>
                      <a:gd name="connsiteY20" fmla="*/ 473084 h 946169"/>
                      <a:gd name="connsiteX21" fmla="*/ 0 w 3501413"/>
                      <a:gd name="connsiteY21" fmla="*/ 0 h 946169"/>
                      <a:gd name="connsiteX0" fmla="*/ 0 w 3501413"/>
                      <a:gd name="connsiteY0" fmla="*/ 0 h 946169"/>
                      <a:gd name="connsiteX1" fmla="*/ 437676 w 3501413"/>
                      <a:gd name="connsiteY1" fmla="*/ 0 h 946169"/>
                      <a:gd name="connsiteX2" fmla="*/ 805324 w 3501413"/>
                      <a:gd name="connsiteY2" fmla="*/ 0 h 946169"/>
                      <a:gd name="connsiteX3" fmla="*/ 1137959 w 3501413"/>
                      <a:gd name="connsiteY3" fmla="*/ 0 h 946169"/>
                      <a:gd name="connsiteX4" fmla="*/ 1610649 w 3501413"/>
                      <a:gd name="connsiteY4" fmla="*/ 0 h 946169"/>
                      <a:gd name="connsiteX5" fmla="*/ 1978298 w 3501413"/>
                      <a:gd name="connsiteY5" fmla="*/ 0 h 946169"/>
                      <a:gd name="connsiteX6" fmla="*/ 2345946 w 3501413"/>
                      <a:gd name="connsiteY6" fmla="*/ 0 h 946169"/>
                      <a:gd name="connsiteX7" fmla="*/ 2783623 w 3501413"/>
                      <a:gd name="connsiteY7" fmla="*/ 0 h 946169"/>
                      <a:gd name="connsiteX8" fmla="*/ 3501413 w 3501413"/>
                      <a:gd name="connsiteY8" fmla="*/ 0 h 946169"/>
                      <a:gd name="connsiteX9" fmla="*/ 3501413 w 3501413"/>
                      <a:gd name="connsiteY9" fmla="*/ 463623 h 946169"/>
                      <a:gd name="connsiteX10" fmla="*/ 3501413 w 3501413"/>
                      <a:gd name="connsiteY10" fmla="*/ 946169 h 946169"/>
                      <a:gd name="connsiteX11" fmla="*/ 2993708 w 3501413"/>
                      <a:gd name="connsiteY11" fmla="*/ 946169 h 946169"/>
                      <a:gd name="connsiteX12" fmla="*/ 2556031 w 3501413"/>
                      <a:gd name="connsiteY12" fmla="*/ 946169 h 946169"/>
                      <a:gd name="connsiteX13" fmla="*/ 2153369 w 3501413"/>
                      <a:gd name="connsiteY13" fmla="*/ 946169 h 946169"/>
                      <a:gd name="connsiteX14" fmla="*/ 1645663 w 3501413"/>
                      <a:gd name="connsiteY14" fmla="*/ 946169 h 946169"/>
                      <a:gd name="connsiteX15" fmla="*/ 1207987 w 3501413"/>
                      <a:gd name="connsiteY15" fmla="*/ 946169 h 946169"/>
                      <a:gd name="connsiteX16" fmla="*/ 770310 w 3501413"/>
                      <a:gd name="connsiteY16" fmla="*/ 946169 h 946169"/>
                      <a:gd name="connsiteX17" fmla="*/ 437676 w 3501413"/>
                      <a:gd name="connsiteY17" fmla="*/ 946169 h 946169"/>
                      <a:gd name="connsiteX18" fmla="*/ 0 w 3501413"/>
                      <a:gd name="connsiteY18" fmla="*/ 946169 h 946169"/>
                      <a:gd name="connsiteX19" fmla="*/ 0 w 3501413"/>
                      <a:gd name="connsiteY19" fmla="*/ 492007 h 946169"/>
                      <a:gd name="connsiteX20" fmla="*/ 0 w 3501413"/>
                      <a:gd name="connsiteY20" fmla="*/ 0 h 94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501413" h="946169" fill="none" extrusionOk="0">
                        <a:moveTo>
                          <a:pt x="0" y="0"/>
                        </a:moveTo>
                        <a:cubicBezTo>
                          <a:pt x="181769" y="-32278"/>
                          <a:pt x="284537" y="30927"/>
                          <a:pt x="402662" y="0"/>
                        </a:cubicBezTo>
                        <a:cubicBezTo>
                          <a:pt x="520205" y="-45057"/>
                          <a:pt x="582415" y="23274"/>
                          <a:pt x="735296" y="0"/>
                        </a:cubicBezTo>
                        <a:cubicBezTo>
                          <a:pt x="865008" y="-46715"/>
                          <a:pt x="1032553" y="24739"/>
                          <a:pt x="1102945" y="0"/>
                        </a:cubicBezTo>
                        <a:cubicBezTo>
                          <a:pt x="1209076" y="-16669"/>
                          <a:pt x="1345912" y="-5333"/>
                          <a:pt x="1505607" y="0"/>
                        </a:cubicBezTo>
                        <a:cubicBezTo>
                          <a:pt x="1670188" y="-2240"/>
                          <a:pt x="1683080" y="4305"/>
                          <a:pt x="1838242" y="0"/>
                        </a:cubicBezTo>
                        <a:cubicBezTo>
                          <a:pt x="1988743" y="3393"/>
                          <a:pt x="2042634" y="3859"/>
                          <a:pt x="2240904" y="0"/>
                        </a:cubicBezTo>
                        <a:cubicBezTo>
                          <a:pt x="2425944" y="18846"/>
                          <a:pt x="2527063" y="-1407"/>
                          <a:pt x="2678581" y="0"/>
                        </a:cubicBezTo>
                        <a:cubicBezTo>
                          <a:pt x="2822830" y="-25836"/>
                          <a:pt x="2868885" y="26433"/>
                          <a:pt x="3011215" y="0"/>
                        </a:cubicBezTo>
                        <a:cubicBezTo>
                          <a:pt x="3137980" y="-29534"/>
                          <a:pt x="3355823" y="50492"/>
                          <a:pt x="3501413" y="0"/>
                        </a:cubicBezTo>
                        <a:cubicBezTo>
                          <a:pt x="3544151" y="118972"/>
                          <a:pt x="3512908" y="294638"/>
                          <a:pt x="3501413" y="492007"/>
                        </a:cubicBezTo>
                        <a:cubicBezTo>
                          <a:pt x="3532929" y="646762"/>
                          <a:pt x="3461207" y="832828"/>
                          <a:pt x="3501413" y="946169"/>
                        </a:cubicBezTo>
                        <a:cubicBezTo>
                          <a:pt x="3402319" y="982369"/>
                          <a:pt x="3292681" y="960538"/>
                          <a:pt x="3133764" y="946169"/>
                        </a:cubicBezTo>
                        <a:cubicBezTo>
                          <a:pt x="2959301" y="941409"/>
                          <a:pt x="2759464" y="924300"/>
                          <a:pt x="2661074" y="946169"/>
                        </a:cubicBezTo>
                        <a:cubicBezTo>
                          <a:pt x="2547111" y="983668"/>
                          <a:pt x="2388378" y="906731"/>
                          <a:pt x="2153369" y="946169"/>
                        </a:cubicBezTo>
                        <a:cubicBezTo>
                          <a:pt x="1906253" y="965416"/>
                          <a:pt x="1850810" y="914392"/>
                          <a:pt x="1645663" y="946169"/>
                        </a:cubicBezTo>
                        <a:cubicBezTo>
                          <a:pt x="1444490" y="976652"/>
                          <a:pt x="1411463" y="926108"/>
                          <a:pt x="1278015" y="946169"/>
                        </a:cubicBezTo>
                        <a:cubicBezTo>
                          <a:pt x="1145429" y="979515"/>
                          <a:pt x="1086979" y="932157"/>
                          <a:pt x="910367" y="946169"/>
                        </a:cubicBezTo>
                        <a:cubicBezTo>
                          <a:pt x="756724" y="980772"/>
                          <a:pt x="660865" y="914471"/>
                          <a:pt x="577732" y="946169"/>
                        </a:cubicBezTo>
                        <a:cubicBezTo>
                          <a:pt x="527593" y="972680"/>
                          <a:pt x="293924" y="822545"/>
                          <a:pt x="0" y="946169"/>
                        </a:cubicBezTo>
                        <a:cubicBezTo>
                          <a:pt x="26807" y="808186"/>
                          <a:pt x="16034" y="673768"/>
                          <a:pt x="0" y="473084"/>
                        </a:cubicBezTo>
                        <a:cubicBezTo>
                          <a:pt x="-19007" y="261336"/>
                          <a:pt x="10107" y="103645"/>
                          <a:pt x="0" y="0"/>
                        </a:cubicBezTo>
                        <a:close/>
                      </a:path>
                      <a:path w="3501413" h="946169" stroke="0" extrusionOk="0">
                        <a:moveTo>
                          <a:pt x="0" y="0"/>
                        </a:moveTo>
                        <a:cubicBezTo>
                          <a:pt x="175290" y="-31226"/>
                          <a:pt x="302819" y="15687"/>
                          <a:pt x="437676" y="0"/>
                        </a:cubicBezTo>
                        <a:cubicBezTo>
                          <a:pt x="595511" y="-11813"/>
                          <a:pt x="667138" y="1246"/>
                          <a:pt x="805324" y="0"/>
                        </a:cubicBezTo>
                        <a:cubicBezTo>
                          <a:pt x="927202" y="-32798"/>
                          <a:pt x="1011674" y="8744"/>
                          <a:pt x="1137959" y="0"/>
                        </a:cubicBezTo>
                        <a:cubicBezTo>
                          <a:pt x="1247952" y="-24452"/>
                          <a:pt x="1412239" y="43754"/>
                          <a:pt x="1610649" y="0"/>
                        </a:cubicBezTo>
                        <a:cubicBezTo>
                          <a:pt x="1804311" y="-68777"/>
                          <a:pt x="1815343" y="16657"/>
                          <a:pt x="1978298" y="0"/>
                        </a:cubicBezTo>
                        <a:cubicBezTo>
                          <a:pt x="2120693" y="-33286"/>
                          <a:pt x="2248839" y="33348"/>
                          <a:pt x="2345946" y="0"/>
                        </a:cubicBezTo>
                        <a:cubicBezTo>
                          <a:pt x="2439430" y="-24209"/>
                          <a:pt x="2594936" y="-2571"/>
                          <a:pt x="2783623" y="0"/>
                        </a:cubicBezTo>
                        <a:cubicBezTo>
                          <a:pt x="3004358" y="-42517"/>
                          <a:pt x="3219633" y="38065"/>
                          <a:pt x="3501413" y="0"/>
                        </a:cubicBezTo>
                        <a:cubicBezTo>
                          <a:pt x="3562038" y="168128"/>
                          <a:pt x="3507157" y="339556"/>
                          <a:pt x="3501413" y="463623"/>
                        </a:cubicBezTo>
                        <a:cubicBezTo>
                          <a:pt x="3534263" y="552228"/>
                          <a:pt x="3459106" y="782466"/>
                          <a:pt x="3501413" y="946169"/>
                        </a:cubicBezTo>
                        <a:cubicBezTo>
                          <a:pt x="3325852" y="953545"/>
                          <a:pt x="3105547" y="911502"/>
                          <a:pt x="2993708" y="946169"/>
                        </a:cubicBezTo>
                        <a:cubicBezTo>
                          <a:pt x="2875903" y="971523"/>
                          <a:pt x="2769745" y="930338"/>
                          <a:pt x="2556031" y="946169"/>
                        </a:cubicBezTo>
                        <a:cubicBezTo>
                          <a:pt x="2334367" y="986306"/>
                          <a:pt x="2251561" y="909713"/>
                          <a:pt x="2153369" y="946169"/>
                        </a:cubicBezTo>
                        <a:cubicBezTo>
                          <a:pt x="2053211" y="975256"/>
                          <a:pt x="1832687" y="939134"/>
                          <a:pt x="1645663" y="946169"/>
                        </a:cubicBezTo>
                        <a:cubicBezTo>
                          <a:pt x="1454854" y="955422"/>
                          <a:pt x="1410368" y="928849"/>
                          <a:pt x="1207987" y="946169"/>
                        </a:cubicBezTo>
                        <a:cubicBezTo>
                          <a:pt x="1007133" y="950166"/>
                          <a:pt x="984270" y="887818"/>
                          <a:pt x="770310" y="946169"/>
                        </a:cubicBezTo>
                        <a:cubicBezTo>
                          <a:pt x="563453" y="1004222"/>
                          <a:pt x="576337" y="951075"/>
                          <a:pt x="437676" y="946169"/>
                        </a:cubicBezTo>
                        <a:cubicBezTo>
                          <a:pt x="307406" y="944909"/>
                          <a:pt x="177269" y="913029"/>
                          <a:pt x="0" y="946169"/>
                        </a:cubicBezTo>
                        <a:cubicBezTo>
                          <a:pt x="-12790" y="818532"/>
                          <a:pt x="44061" y="686857"/>
                          <a:pt x="0" y="492007"/>
                        </a:cubicBezTo>
                        <a:cubicBezTo>
                          <a:pt x="-39631" y="294965"/>
                          <a:pt x="-6252" y="110715"/>
                          <a:pt x="0" y="0"/>
                        </a:cubicBezTo>
                        <a:close/>
                      </a:path>
                      <a:path w="3501413" h="946169" fill="none" stroke="0" extrusionOk="0">
                        <a:moveTo>
                          <a:pt x="0" y="0"/>
                        </a:moveTo>
                        <a:cubicBezTo>
                          <a:pt x="179917" y="-56370"/>
                          <a:pt x="318415" y="52588"/>
                          <a:pt x="402662" y="0"/>
                        </a:cubicBezTo>
                        <a:cubicBezTo>
                          <a:pt x="505713" y="-27697"/>
                          <a:pt x="607595" y="47697"/>
                          <a:pt x="735296" y="0"/>
                        </a:cubicBezTo>
                        <a:cubicBezTo>
                          <a:pt x="884673" y="-41400"/>
                          <a:pt x="996831" y="40084"/>
                          <a:pt x="1102945" y="0"/>
                        </a:cubicBezTo>
                        <a:cubicBezTo>
                          <a:pt x="1189494" y="-24462"/>
                          <a:pt x="1372725" y="9867"/>
                          <a:pt x="1505607" y="0"/>
                        </a:cubicBezTo>
                        <a:cubicBezTo>
                          <a:pt x="1671570" y="-948"/>
                          <a:pt x="1682736" y="5678"/>
                          <a:pt x="1838242" y="0"/>
                        </a:cubicBezTo>
                        <a:cubicBezTo>
                          <a:pt x="1991712" y="-307"/>
                          <a:pt x="2044425" y="11511"/>
                          <a:pt x="2240904" y="0"/>
                        </a:cubicBezTo>
                        <a:cubicBezTo>
                          <a:pt x="2431430" y="2930"/>
                          <a:pt x="2537942" y="17787"/>
                          <a:pt x="2678581" y="0"/>
                        </a:cubicBezTo>
                        <a:cubicBezTo>
                          <a:pt x="2821073" y="-7885"/>
                          <a:pt x="2878219" y="24942"/>
                          <a:pt x="3011215" y="0"/>
                        </a:cubicBezTo>
                        <a:cubicBezTo>
                          <a:pt x="3138903" y="-63028"/>
                          <a:pt x="3342913" y="36089"/>
                          <a:pt x="3501413" y="0"/>
                        </a:cubicBezTo>
                        <a:cubicBezTo>
                          <a:pt x="3520840" y="123295"/>
                          <a:pt x="3463114" y="346378"/>
                          <a:pt x="3501413" y="492007"/>
                        </a:cubicBezTo>
                        <a:cubicBezTo>
                          <a:pt x="3545720" y="685962"/>
                          <a:pt x="3461859" y="829755"/>
                          <a:pt x="3501413" y="946169"/>
                        </a:cubicBezTo>
                        <a:cubicBezTo>
                          <a:pt x="3403089" y="997600"/>
                          <a:pt x="3302175" y="956860"/>
                          <a:pt x="3133764" y="946169"/>
                        </a:cubicBezTo>
                        <a:cubicBezTo>
                          <a:pt x="2973955" y="962974"/>
                          <a:pt x="2761571" y="929446"/>
                          <a:pt x="2661074" y="946169"/>
                        </a:cubicBezTo>
                        <a:cubicBezTo>
                          <a:pt x="2559470" y="927106"/>
                          <a:pt x="2381404" y="931704"/>
                          <a:pt x="2153369" y="946169"/>
                        </a:cubicBezTo>
                        <a:cubicBezTo>
                          <a:pt x="1931539" y="989917"/>
                          <a:pt x="1858518" y="935439"/>
                          <a:pt x="1645663" y="946169"/>
                        </a:cubicBezTo>
                        <a:cubicBezTo>
                          <a:pt x="1448265" y="981875"/>
                          <a:pt x="1407868" y="909697"/>
                          <a:pt x="1278015" y="946169"/>
                        </a:cubicBezTo>
                        <a:cubicBezTo>
                          <a:pt x="1136161" y="972187"/>
                          <a:pt x="1079513" y="918170"/>
                          <a:pt x="910367" y="946169"/>
                        </a:cubicBezTo>
                        <a:cubicBezTo>
                          <a:pt x="745680" y="952644"/>
                          <a:pt x="658941" y="908958"/>
                          <a:pt x="577732" y="946169"/>
                        </a:cubicBezTo>
                        <a:cubicBezTo>
                          <a:pt x="489978" y="1019919"/>
                          <a:pt x="275549" y="850478"/>
                          <a:pt x="0" y="946169"/>
                        </a:cubicBezTo>
                        <a:cubicBezTo>
                          <a:pt x="21190" y="816227"/>
                          <a:pt x="65279" y="653173"/>
                          <a:pt x="0" y="473084"/>
                        </a:cubicBezTo>
                        <a:cubicBezTo>
                          <a:pt x="-34606" y="268732"/>
                          <a:pt x="11592" y="1112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dirty="0">
                <a:solidFill>
                  <a:schemeClr val="tx1"/>
                </a:solidFill>
                <a:latin typeface="Juice ITC" panose="04040403040A02020202" pitchFamily="82" charset="0"/>
              </a:rPr>
              <a:t>Diagnosis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488B4E8-AB60-4F8D-90A3-3C93B832B22F}"/>
              </a:ext>
            </a:extLst>
          </p:cNvPr>
          <p:cNvSpPr txBox="1"/>
          <p:nvPr/>
        </p:nvSpPr>
        <p:spPr>
          <a:xfrm>
            <a:off x="147622" y="1324117"/>
            <a:ext cx="3699492" cy="49920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800" dirty="0">
                <a:latin typeface="Gabriola" panose="04040605051002020D02" pitchFamily="82" charset="0"/>
              </a:rPr>
              <a:t>Due to </a:t>
            </a:r>
            <a:r>
              <a:rPr lang="en-US" sz="3800" b="1" dirty="0">
                <a:latin typeface="Gabriola" panose="04040605051002020D02" pitchFamily="82" charset="0"/>
              </a:rPr>
              <a:t>clinical signs </a:t>
            </a:r>
            <a:r>
              <a:rPr lang="en-US" sz="3800" dirty="0">
                <a:latin typeface="Gabriola" panose="04040605051002020D02" pitchFamily="82" charset="0"/>
              </a:rPr>
              <a:t>of bovine tuberculosis are </a:t>
            </a:r>
            <a:r>
              <a:rPr lang="en-US" sz="3800" b="1" dirty="0">
                <a:latin typeface="Gabriola" panose="04040605051002020D02" pitchFamily="82" charset="0"/>
              </a:rPr>
              <a:t>non-specific</a:t>
            </a:r>
            <a:r>
              <a:rPr lang="en-US" sz="3800" dirty="0">
                <a:latin typeface="Gabriola" panose="04040605051002020D02" pitchFamily="82" charset="0"/>
              </a:rPr>
              <a:t> is impossible to establish a definitive diagnosis only based on them</a:t>
            </a:r>
            <a:endParaRPr lang="en-US" sz="3800" b="1" dirty="0">
              <a:latin typeface="Gabriola" panose="04040605051002020D02" pitchFamily="8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3800" b="1" u="sng" dirty="0">
              <a:latin typeface="Gabriola" panose="04040605051002020D02" pitchFamily="8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800" b="1" u="sng" dirty="0">
                <a:latin typeface="Gabriola" panose="04040605051002020D02" pitchFamily="82" charset="0"/>
              </a:rPr>
              <a:t>TUBERCULINE TEST</a:t>
            </a:r>
          </a:p>
          <a:p>
            <a:pPr marL="10287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3800" dirty="0">
                <a:latin typeface="Gabriola" panose="04040605051002020D02" pitchFamily="82" charset="0"/>
              </a:rPr>
              <a:t>The tuberculin skin test is the </a:t>
            </a:r>
            <a:r>
              <a:rPr lang="en-US" sz="3800" u="sng" dirty="0">
                <a:latin typeface="Gabriola" panose="04040605051002020D02" pitchFamily="82" charset="0"/>
              </a:rPr>
              <a:t>standard method of diagnosis </a:t>
            </a:r>
            <a:r>
              <a:rPr lang="en-US" sz="3800" dirty="0">
                <a:latin typeface="Gabriola" panose="04040605051002020D02" pitchFamily="82" charset="0"/>
              </a:rPr>
              <a:t>in domestic animals. It consists of </a:t>
            </a:r>
            <a:r>
              <a:rPr lang="en-US" sz="3800" b="1" dirty="0">
                <a:latin typeface="Gabriola" panose="04040605051002020D02" pitchFamily="82" charset="0"/>
              </a:rPr>
              <a:t>injecting</a:t>
            </a:r>
            <a:r>
              <a:rPr lang="en-US" sz="3800" dirty="0">
                <a:latin typeface="Gabriola" panose="04040605051002020D02" pitchFamily="82" charset="0"/>
              </a:rPr>
              <a:t> </a:t>
            </a:r>
            <a:r>
              <a:rPr lang="en-US" sz="3800" b="1" dirty="0">
                <a:latin typeface="Gabriola" panose="04040605051002020D02" pitchFamily="82" charset="0"/>
              </a:rPr>
              <a:t>bovine tuberculin intradermally</a:t>
            </a:r>
            <a:r>
              <a:rPr lang="en-US" sz="3800" dirty="0">
                <a:latin typeface="Gabriola" panose="04040605051002020D02" pitchFamily="82" charset="0"/>
              </a:rPr>
              <a:t> (a purified extract of protein derived from M. </a:t>
            </a:r>
            <a:r>
              <a:rPr lang="en-US" sz="3800" dirty="0" err="1">
                <a:latin typeface="Gabriola" panose="04040605051002020D02" pitchFamily="82" charset="0"/>
              </a:rPr>
              <a:t>bovis</a:t>
            </a:r>
            <a:r>
              <a:rPr lang="en-US" sz="3800" dirty="0">
                <a:latin typeface="Gabriola" panose="04040605051002020D02" pitchFamily="82" charset="0"/>
              </a:rPr>
              <a:t>) and then </a:t>
            </a:r>
            <a:r>
              <a:rPr lang="en-US" sz="3800" b="1" dirty="0">
                <a:latin typeface="Gabriola" panose="04040605051002020D02" pitchFamily="82" charset="0"/>
              </a:rPr>
              <a:t>measuring the thickness </a:t>
            </a:r>
            <a:r>
              <a:rPr lang="en-US" sz="3800" dirty="0">
                <a:latin typeface="Gabriola" panose="04040605051002020D02" pitchFamily="82" charset="0"/>
              </a:rPr>
              <a:t>of the skin at the injection site 72 hours later to detect any subsequent inflammation at the site of infection (sign of delayed hypersensitivity associated with infection).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3800" b="1" u="sng" dirty="0">
              <a:latin typeface="Gabriola" panose="04040605051002020D02" pitchFamily="8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800" b="1" u="sng" dirty="0">
                <a:latin typeface="Gabriola" panose="04040605051002020D02" pitchFamily="82" charset="0"/>
              </a:rPr>
              <a:t>OTHER DIAGNOSIS </a:t>
            </a:r>
          </a:p>
          <a:p>
            <a:pPr marL="10287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3800" dirty="0">
                <a:latin typeface="Gabriola" panose="04040605051002020D02" pitchFamily="82" charset="0"/>
              </a:rPr>
              <a:t>As </a:t>
            </a:r>
            <a:r>
              <a:rPr lang="en-US" sz="3800" u="sng" dirty="0">
                <a:latin typeface="Gabriola" panose="04040605051002020D02" pitchFamily="82" charset="0"/>
              </a:rPr>
              <a:t>in vitro blood test </a:t>
            </a:r>
            <a:r>
              <a:rPr lang="en-US" sz="3800" dirty="0">
                <a:latin typeface="Gabriola" panose="04040605051002020D02" pitchFamily="82" charset="0"/>
              </a:rPr>
              <a:t>(IGRA, interferon-gamma) and </a:t>
            </a:r>
            <a:r>
              <a:rPr lang="en-US" sz="3800" u="sng" dirty="0">
                <a:latin typeface="Gabriola" panose="04040605051002020D02" pitchFamily="82" charset="0"/>
              </a:rPr>
              <a:t>identification in laboratory</a:t>
            </a:r>
            <a:r>
              <a:rPr lang="en-US" sz="3800" dirty="0">
                <a:latin typeface="Gabriola" panose="04040605051002020D02" pitchFamily="82" charset="0"/>
              </a:rPr>
              <a:t>(definitive but takes 7-8 weeks or more) are available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100" b="1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100" b="1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100" b="1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7853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2C94FDB-CF15-4E98-9361-3F0919291910}"/>
              </a:ext>
            </a:extLst>
          </p:cNvPr>
          <p:cNvSpPr txBox="1">
            <a:spLocks/>
          </p:cNvSpPr>
          <p:nvPr/>
        </p:nvSpPr>
        <p:spPr>
          <a:xfrm>
            <a:off x="4606454" y="368189"/>
            <a:ext cx="3186445" cy="946797"/>
          </a:xfrm>
          <a:custGeom>
            <a:avLst/>
            <a:gdLst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  <a:gd name="connsiteX0" fmla="*/ 0 w 3186445"/>
              <a:gd name="connsiteY0" fmla="*/ 0 h 946797"/>
              <a:gd name="connsiteX1" fmla="*/ 398305 w 3186445"/>
              <a:gd name="connsiteY1" fmla="*/ 0 h 946797"/>
              <a:gd name="connsiteX2" fmla="*/ 732881 w 3186445"/>
              <a:gd name="connsiteY2" fmla="*/ 0 h 946797"/>
              <a:gd name="connsiteX3" fmla="*/ 1035594 w 3186445"/>
              <a:gd name="connsiteY3" fmla="*/ 0 h 946797"/>
              <a:gd name="connsiteX4" fmla="*/ 1465763 w 3186445"/>
              <a:gd name="connsiteY4" fmla="*/ 0 h 946797"/>
              <a:gd name="connsiteX5" fmla="*/ 1800341 w 3186445"/>
              <a:gd name="connsiteY5" fmla="*/ 0 h 946797"/>
              <a:gd name="connsiteX6" fmla="*/ 2134917 w 3186445"/>
              <a:gd name="connsiteY6" fmla="*/ 0 h 946797"/>
              <a:gd name="connsiteX7" fmla="*/ 2533223 w 3186445"/>
              <a:gd name="connsiteY7" fmla="*/ 0 h 946797"/>
              <a:gd name="connsiteX8" fmla="*/ 3186445 w 3186445"/>
              <a:gd name="connsiteY8" fmla="*/ 0 h 946797"/>
              <a:gd name="connsiteX9" fmla="*/ 3186445 w 3186445"/>
              <a:gd name="connsiteY9" fmla="*/ 463930 h 946797"/>
              <a:gd name="connsiteX10" fmla="*/ 3186445 w 3186445"/>
              <a:gd name="connsiteY10" fmla="*/ 946797 h 946797"/>
              <a:gd name="connsiteX11" fmla="*/ 2724410 w 3186445"/>
              <a:gd name="connsiteY11" fmla="*/ 946797 h 946797"/>
              <a:gd name="connsiteX12" fmla="*/ 2326104 w 3186445"/>
              <a:gd name="connsiteY12" fmla="*/ 946797 h 946797"/>
              <a:gd name="connsiteX13" fmla="*/ 1959663 w 3186445"/>
              <a:gd name="connsiteY13" fmla="*/ 946797 h 946797"/>
              <a:gd name="connsiteX14" fmla="*/ 1497628 w 3186445"/>
              <a:gd name="connsiteY14" fmla="*/ 946797 h 946797"/>
              <a:gd name="connsiteX15" fmla="*/ 1099323 w 3186445"/>
              <a:gd name="connsiteY15" fmla="*/ 946797 h 946797"/>
              <a:gd name="connsiteX16" fmla="*/ 701017 w 3186445"/>
              <a:gd name="connsiteY16" fmla="*/ 946797 h 946797"/>
              <a:gd name="connsiteX17" fmla="*/ 398305 w 3186445"/>
              <a:gd name="connsiteY17" fmla="*/ 946797 h 946797"/>
              <a:gd name="connsiteX18" fmla="*/ 0 w 3186445"/>
              <a:gd name="connsiteY18" fmla="*/ 946797 h 946797"/>
              <a:gd name="connsiteX19" fmla="*/ 0 w 3186445"/>
              <a:gd name="connsiteY19" fmla="*/ 492333 h 946797"/>
              <a:gd name="connsiteX20" fmla="*/ 0 w 3186445"/>
              <a:gd name="connsiteY20" fmla="*/ 0 h 946797"/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6445" h="946797" fill="none" extrusionOk="0">
                <a:moveTo>
                  <a:pt x="0" y="0"/>
                </a:moveTo>
                <a:cubicBezTo>
                  <a:pt x="177585" y="-16080"/>
                  <a:pt x="264615" y="41739"/>
                  <a:pt x="366440" y="0"/>
                </a:cubicBezTo>
                <a:cubicBezTo>
                  <a:pt x="478314" y="-68432"/>
                  <a:pt x="539705" y="1029"/>
                  <a:pt x="669152" y="0"/>
                </a:cubicBezTo>
                <a:cubicBezTo>
                  <a:pt x="775670" y="-63323"/>
                  <a:pt x="925479" y="35428"/>
                  <a:pt x="1003730" y="0"/>
                </a:cubicBezTo>
                <a:cubicBezTo>
                  <a:pt x="1100204" y="-19496"/>
                  <a:pt x="1250337" y="19395"/>
                  <a:pt x="1370170" y="0"/>
                </a:cubicBezTo>
                <a:cubicBezTo>
                  <a:pt x="1521332" y="-4683"/>
                  <a:pt x="1532922" y="4828"/>
                  <a:pt x="1672883" y="0"/>
                </a:cubicBezTo>
                <a:cubicBezTo>
                  <a:pt x="1813120" y="2580"/>
                  <a:pt x="1860831" y="-7371"/>
                  <a:pt x="2039324" y="0"/>
                </a:cubicBezTo>
                <a:cubicBezTo>
                  <a:pt x="2210108" y="13096"/>
                  <a:pt x="2300804" y="-5798"/>
                  <a:pt x="2437630" y="0"/>
                </a:cubicBezTo>
                <a:cubicBezTo>
                  <a:pt x="2569351" y="-19460"/>
                  <a:pt x="2604073" y="25345"/>
                  <a:pt x="2740342" y="0"/>
                </a:cubicBezTo>
                <a:cubicBezTo>
                  <a:pt x="2857486" y="-23040"/>
                  <a:pt x="3036142" y="81582"/>
                  <a:pt x="3186445" y="0"/>
                </a:cubicBezTo>
                <a:cubicBezTo>
                  <a:pt x="3228348" y="124291"/>
                  <a:pt x="3209148" y="321713"/>
                  <a:pt x="3186445" y="492333"/>
                </a:cubicBezTo>
                <a:cubicBezTo>
                  <a:pt x="3206469" y="647556"/>
                  <a:pt x="3132878" y="841379"/>
                  <a:pt x="3186445" y="946797"/>
                </a:cubicBezTo>
                <a:cubicBezTo>
                  <a:pt x="3079597" y="994717"/>
                  <a:pt x="3004130" y="972335"/>
                  <a:pt x="2851867" y="946797"/>
                </a:cubicBezTo>
                <a:cubicBezTo>
                  <a:pt x="2693799" y="943870"/>
                  <a:pt x="2495043" y="927104"/>
                  <a:pt x="2421698" y="946797"/>
                </a:cubicBezTo>
                <a:cubicBezTo>
                  <a:pt x="2282797" y="971491"/>
                  <a:pt x="2171857" y="920296"/>
                  <a:pt x="1959663" y="946797"/>
                </a:cubicBezTo>
                <a:cubicBezTo>
                  <a:pt x="1727338" y="961921"/>
                  <a:pt x="1686375" y="915141"/>
                  <a:pt x="1497628" y="946797"/>
                </a:cubicBezTo>
                <a:cubicBezTo>
                  <a:pt x="1311018" y="981417"/>
                  <a:pt x="1277706" y="930273"/>
                  <a:pt x="1163051" y="946797"/>
                </a:cubicBezTo>
                <a:cubicBezTo>
                  <a:pt x="1044819" y="971776"/>
                  <a:pt x="979330" y="934218"/>
                  <a:pt x="828475" y="946797"/>
                </a:cubicBezTo>
                <a:cubicBezTo>
                  <a:pt x="672318" y="976432"/>
                  <a:pt x="610400" y="917519"/>
                  <a:pt x="525762" y="946797"/>
                </a:cubicBezTo>
                <a:cubicBezTo>
                  <a:pt x="454156" y="908898"/>
                  <a:pt x="289300" y="864980"/>
                  <a:pt x="0" y="946797"/>
                </a:cubicBezTo>
                <a:cubicBezTo>
                  <a:pt x="54439" y="821111"/>
                  <a:pt x="13279" y="671357"/>
                  <a:pt x="0" y="473397"/>
                </a:cubicBezTo>
                <a:cubicBezTo>
                  <a:pt x="-9598" y="266201"/>
                  <a:pt x="-13165" y="107582"/>
                  <a:pt x="0" y="0"/>
                </a:cubicBezTo>
                <a:close/>
              </a:path>
              <a:path w="3186445" h="946797" stroke="0" extrusionOk="0">
                <a:moveTo>
                  <a:pt x="0" y="0"/>
                </a:moveTo>
                <a:cubicBezTo>
                  <a:pt x="156841" y="-32052"/>
                  <a:pt x="276775" y="25765"/>
                  <a:pt x="398305" y="0"/>
                </a:cubicBezTo>
                <a:cubicBezTo>
                  <a:pt x="547274" y="-17662"/>
                  <a:pt x="598552" y="-4674"/>
                  <a:pt x="732881" y="0"/>
                </a:cubicBezTo>
                <a:cubicBezTo>
                  <a:pt x="841401" y="-11420"/>
                  <a:pt x="921880" y="-16557"/>
                  <a:pt x="1035594" y="0"/>
                </a:cubicBezTo>
                <a:cubicBezTo>
                  <a:pt x="1141213" y="-29808"/>
                  <a:pt x="1307838" y="10954"/>
                  <a:pt x="1465763" y="0"/>
                </a:cubicBezTo>
                <a:cubicBezTo>
                  <a:pt x="1640679" y="-66220"/>
                  <a:pt x="1648033" y="3895"/>
                  <a:pt x="1800341" y="0"/>
                </a:cubicBezTo>
                <a:cubicBezTo>
                  <a:pt x="1941114" y="-13357"/>
                  <a:pt x="2046021" y="30544"/>
                  <a:pt x="2134917" y="0"/>
                </a:cubicBezTo>
                <a:cubicBezTo>
                  <a:pt x="2203817" y="-7783"/>
                  <a:pt x="2343645" y="-22097"/>
                  <a:pt x="2533223" y="0"/>
                </a:cubicBezTo>
                <a:cubicBezTo>
                  <a:pt x="2760568" y="-32818"/>
                  <a:pt x="2909852" y="-12160"/>
                  <a:pt x="3186445" y="0"/>
                </a:cubicBezTo>
                <a:cubicBezTo>
                  <a:pt x="3258596" y="181984"/>
                  <a:pt x="3169741" y="360085"/>
                  <a:pt x="3186445" y="463930"/>
                </a:cubicBezTo>
                <a:cubicBezTo>
                  <a:pt x="3208521" y="553939"/>
                  <a:pt x="3138143" y="784055"/>
                  <a:pt x="3186445" y="946797"/>
                </a:cubicBezTo>
                <a:cubicBezTo>
                  <a:pt x="3014056" y="951002"/>
                  <a:pt x="2811285" y="906617"/>
                  <a:pt x="2724410" y="946797"/>
                </a:cubicBezTo>
                <a:cubicBezTo>
                  <a:pt x="2592723" y="970071"/>
                  <a:pt x="2540520" y="917259"/>
                  <a:pt x="2326104" y="946797"/>
                </a:cubicBezTo>
                <a:cubicBezTo>
                  <a:pt x="2107390" y="1001693"/>
                  <a:pt x="2053696" y="915166"/>
                  <a:pt x="1959663" y="946797"/>
                </a:cubicBezTo>
                <a:cubicBezTo>
                  <a:pt x="1844719" y="1020954"/>
                  <a:pt x="1680529" y="988848"/>
                  <a:pt x="1497628" y="946797"/>
                </a:cubicBezTo>
                <a:cubicBezTo>
                  <a:pt x="1318945" y="953933"/>
                  <a:pt x="1279326" y="938259"/>
                  <a:pt x="1099323" y="946797"/>
                </a:cubicBezTo>
                <a:cubicBezTo>
                  <a:pt x="926516" y="957647"/>
                  <a:pt x="897114" y="892674"/>
                  <a:pt x="701017" y="946797"/>
                </a:cubicBezTo>
                <a:cubicBezTo>
                  <a:pt x="512313" y="994329"/>
                  <a:pt x="530143" y="941256"/>
                  <a:pt x="398305" y="946797"/>
                </a:cubicBezTo>
                <a:cubicBezTo>
                  <a:pt x="257859" y="947209"/>
                  <a:pt x="159316" y="942979"/>
                  <a:pt x="0" y="946797"/>
                </a:cubicBezTo>
                <a:cubicBezTo>
                  <a:pt x="-21353" y="835855"/>
                  <a:pt x="65882" y="670196"/>
                  <a:pt x="0" y="492333"/>
                </a:cubicBezTo>
                <a:cubicBezTo>
                  <a:pt x="-36258" y="319066"/>
                  <a:pt x="-3250" y="12128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63002" y="-32536"/>
                  <a:pt x="304451" y="35351"/>
                  <a:pt x="366440" y="0"/>
                </a:cubicBezTo>
                <a:cubicBezTo>
                  <a:pt x="435053" y="-44549"/>
                  <a:pt x="532658" y="43523"/>
                  <a:pt x="669152" y="0"/>
                </a:cubicBezTo>
                <a:cubicBezTo>
                  <a:pt x="811242" y="-20327"/>
                  <a:pt x="890619" y="48210"/>
                  <a:pt x="1003730" y="0"/>
                </a:cubicBezTo>
                <a:cubicBezTo>
                  <a:pt x="1078685" y="-58495"/>
                  <a:pt x="1218763" y="-3272"/>
                  <a:pt x="1370170" y="0"/>
                </a:cubicBezTo>
                <a:cubicBezTo>
                  <a:pt x="1522355" y="-2763"/>
                  <a:pt x="1529254" y="6608"/>
                  <a:pt x="1672883" y="0"/>
                </a:cubicBezTo>
                <a:cubicBezTo>
                  <a:pt x="1806728" y="5799"/>
                  <a:pt x="1868949" y="13169"/>
                  <a:pt x="2039324" y="0"/>
                </a:cubicBezTo>
                <a:cubicBezTo>
                  <a:pt x="2204265" y="6997"/>
                  <a:pt x="2306195" y="34767"/>
                  <a:pt x="2437630" y="0"/>
                </a:cubicBezTo>
                <a:cubicBezTo>
                  <a:pt x="2572964" y="-1118"/>
                  <a:pt x="2623258" y="31932"/>
                  <a:pt x="2740342" y="0"/>
                </a:cubicBezTo>
                <a:cubicBezTo>
                  <a:pt x="2844690" y="-29853"/>
                  <a:pt x="3009027" y="10455"/>
                  <a:pt x="3186445" y="0"/>
                </a:cubicBezTo>
                <a:cubicBezTo>
                  <a:pt x="3210673" y="135341"/>
                  <a:pt x="3171518" y="353184"/>
                  <a:pt x="3186445" y="492333"/>
                </a:cubicBezTo>
                <a:cubicBezTo>
                  <a:pt x="3229144" y="675045"/>
                  <a:pt x="3170327" y="819097"/>
                  <a:pt x="3186445" y="946797"/>
                </a:cubicBezTo>
                <a:cubicBezTo>
                  <a:pt x="3086211" y="994428"/>
                  <a:pt x="2997383" y="943968"/>
                  <a:pt x="2851867" y="946797"/>
                </a:cubicBezTo>
                <a:cubicBezTo>
                  <a:pt x="2683529" y="959492"/>
                  <a:pt x="2524004" y="912942"/>
                  <a:pt x="2421698" y="946797"/>
                </a:cubicBezTo>
                <a:cubicBezTo>
                  <a:pt x="2324596" y="941783"/>
                  <a:pt x="2179050" y="906422"/>
                  <a:pt x="1959663" y="946797"/>
                </a:cubicBezTo>
                <a:cubicBezTo>
                  <a:pt x="1767674" y="991416"/>
                  <a:pt x="1691236" y="931953"/>
                  <a:pt x="1497628" y="946797"/>
                </a:cubicBezTo>
                <a:cubicBezTo>
                  <a:pt x="1323601" y="986539"/>
                  <a:pt x="1277429" y="892213"/>
                  <a:pt x="1163051" y="946797"/>
                </a:cubicBezTo>
                <a:cubicBezTo>
                  <a:pt x="1018944" y="984731"/>
                  <a:pt x="986196" y="909137"/>
                  <a:pt x="828475" y="946797"/>
                </a:cubicBezTo>
                <a:cubicBezTo>
                  <a:pt x="684804" y="960603"/>
                  <a:pt x="592463" y="899094"/>
                  <a:pt x="525762" y="946797"/>
                </a:cubicBezTo>
                <a:cubicBezTo>
                  <a:pt x="412784" y="1084503"/>
                  <a:pt x="255201" y="883197"/>
                  <a:pt x="0" y="946797"/>
                </a:cubicBezTo>
                <a:cubicBezTo>
                  <a:pt x="20964" y="813021"/>
                  <a:pt x="53743" y="656130"/>
                  <a:pt x="0" y="473397"/>
                </a:cubicBezTo>
                <a:cubicBezTo>
                  <a:pt x="-39001" y="259338"/>
                  <a:pt x="12150" y="8276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70236" y="-39955"/>
                  <a:pt x="255775" y="29257"/>
                  <a:pt x="366440" y="0"/>
                </a:cubicBezTo>
                <a:cubicBezTo>
                  <a:pt x="469811" y="-43196"/>
                  <a:pt x="519247" y="34076"/>
                  <a:pt x="669152" y="0"/>
                </a:cubicBezTo>
                <a:cubicBezTo>
                  <a:pt x="793363" y="-51329"/>
                  <a:pt x="943871" y="19952"/>
                  <a:pt x="1003730" y="0"/>
                </a:cubicBezTo>
                <a:cubicBezTo>
                  <a:pt x="1118338" y="-10565"/>
                  <a:pt x="1238385" y="6163"/>
                  <a:pt x="1370170" y="0"/>
                </a:cubicBezTo>
                <a:cubicBezTo>
                  <a:pt x="1521638" y="-2205"/>
                  <a:pt x="1531158" y="5519"/>
                  <a:pt x="1672883" y="0"/>
                </a:cubicBezTo>
                <a:cubicBezTo>
                  <a:pt x="1816666" y="13608"/>
                  <a:pt x="1857860" y="3318"/>
                  <a:pt x="2039324" y="0"/>
                </a:cubicBezTo>
                <a:cubicBezTo>
                  <a:pt x="2205582" y="19426"/>
                  <a:pt x="2316879" y="-10433"/>
                  <a:pt x="2437630" y="0"/>
                </a:cubicBezTo>
                <a:cubicBezTo>
                  <a:pt x="2567721" y="-15507"/>
                  <a:pt x="2618027" y="15254"/>
                  <a:pt x="2740342" y="0"/>
                </a:cubicBezTo>
                <a:cubicBezTo>
                  <a:pt x="2853228" y="-32327"/>
                  <a:pt x="3036145" y="17034"/>
                  <a:pt x="3186445" y="0"/>
                </a:cubicBezTo>
                <a:cubicBezTo>
                  <a:pt x="3227681" y="129796"/>
                  <a:pt x="3217262" y="295386"/>
                  <a:pt x="3186445" y="492333"/>
                </a:cubicBezTo>
                <a:cubicBezTo>
                  <a:pt x="3208152" y="644647"/>
                  <a:pt x="3157275" y="836235"/>
                  <a:pt x="3186445" y="946797"/>
                </a:cubicBezTo>
                <a:cubicBezTo>
                  <a:pt x="3074319" y="972046"/>
                  <a:pt x="2997598" y="951809"/>
                  <a:pt x="2851867" y="946797"/>
                </a:cubicBezTo>
                <a:cubicBezTo>
                  <a:pt x="2686790" y="942613"/>
                  <a:pt x="2493375" y="906030"/>
                  <a:pt x="2421698" y="946797"/>
                </a:cubicBezTo>
                <a:cubicBezTo>
                  <a:pt x="2322991" y="992082"/>
                  <a:pt x="2176492" y="881283"/>
                  <a:pt x="1959663" y="946797"/>
                </a:cubicBezTo>
                <a:cubicBezTo>
                  <a:pt x="1739984" y="974414"/>
                  <a:pt x="1669660" y="923330"/>
                  <a:pt x="1497628" y="946797"/>
                </a:cubicBezTo>
                <a:cubicBezTo>
                  <a:pt x="1314793" y="980896"/>
                  <a:pt x="1293786" y="917342"/>
                  <a:pt x="1163051" y="946797"/>
                </a:cubicBezTo>
                <a:cubicBezTo>
                  <a:pt x="1049056" y="982430"/>
                  <a:pt x="986982" y="930024"/>
                  <a:pt x="828475" y="946797"/>
                </a:cubicBezTo>
                <a:cubicBezTo>
                  <a:pt x="691987" y="967067"/>
                  <a:pt x="603638" y="934038"/>
                  <a:pt x="525762" y="946797"/>
                </a:cubicBezTo>
                <a:cubicBezTo>
                  <a:pt x="524693" y="984419"/>
                  <a:pt x="278074" y="768572"/>
                  <a:pt x="0" y="946797"/>
                </a:cubicBezTo>
                <a:cubicBezTo>
                  <a:pt x="-6550" y="820906"/>
                  <a:pt x="5418" y="689652"/>
                  <a:pt x="0" y="473397"/>
                </a:cubicBezTo>
                <a:cubicBezTo>
                  <a:pt x="-23677" y="290949"/>
                  <a:pt x="33532" y="96030"/>
                  <a:pt x="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100744190">
                  <a:custGeom>
                    <a:avLst/>
                    <a:gdLst>
                      <a:gd name="connsiteX0" fmla="*/ 0 w 3501413"/>
                      <a:gd name="connsiteY0" fmla="*/ 0 h 946169"/>
                      <a:gd name="connsiteX1" fmla="*/ 402662 w 3501413"/>
                      <a:gd name="connsiteY1" fmla="*/ 0 h 946169"/>
                      <a:gd name="connsiteX2" fmla="*/ 735296 w 3501413"/>
                      <a:gd name="connsiteY2" fmla="*/ 0 h 946169"/>
                      <a:gd name="connsiteX3" fmla="*/ 1102945 w 3501413"/>
                      <a:gd name="connsiteY3" fmla="*/ 0 h 946169"/>
                      <a:gd name="connsiteX4" fmla="*/ 1505607 w 3501413"/>
                      <a:gd name="connsiteY4" fmla="*/ 0 h 946169"/>
                      <a:gd name="connsiteX5" fmla="*/ 1838242 w 3501413"/>
                      <a:gd name="connsiteY5" fmla="*/ 0 h 946169"/>
                      <a:gd name="connsiteX6" fmla="*/ 2240904 w 3501413"/>
                      <a:gd name="connsiteY6" fmla="*/ 0 h 946169"/>
                      <a:gd name="connsiteX7" fmla="*/ 2678581 w 3501413"/>
                      <a:gd name="connsiteY7" fmla="*/ 0 h 946169"/>
                      <a:gd name="connsiteX8" fmla="*/ 3011215 w 3501413"/>
                      <a:gd name="connsiteY8" fmla="*/ 0 h 946169"/>
                      <a:gd name="connsiteX9" fmla="*/ 3501413 w 3501413"/>
                      <a:gd name="connsiteY9" fmla="*/ 0 h 946169"/>
                      <a:gd name="connsiteX10" fmla="*/ 3501413 w 3501413"/>
                      <a:gd name="connsiteY10" fmla="*/ 492007 h 946169"/>
                      <a:gd name="connsiteX11" fmla="*/ 3501413 w 3501413"/>
                      <a:gd name="connsiteY11" fmla="*/ 946169 h 946169"/>
                      <a:gd name="connsiteX12" fmla="*/ 3133764 w 3501413"/>
                      <a:gd name="connsiteY12" fmla="*/ 946169 h 946169"/>
                      <a:gd name="connsiteX13" fmla="*/ 2661074 w 3501413"/>
                      <a:gd name="connsiteY13" fmla="*/ 946169 h 946169"/>
                      <a:gd name="connsiteX14" fmla="*/ 2153369 w 3501413"/>
                      <a:gd name="connsiteY14" fmla="*/ 946169 h 946169"/>
                      <a:gd name="connsiteX15" fmla="*/ 1645663 w 3501413"/>
                      <a:gd name="connsiteY15" fmla="*/ 946169 h 946169"/>
                      <a:gd name="connsiteX16" fmla="*/ 1278015 w 3501413"/>
                      <a:gd name="connsiteY16" fmla="*/ 946169 h 946169"/>
                      <a:gd name="connsiteX17" fmla="*/ 910367 w 3501413"/>
                      <a:gd name="connsiteY17" fmla="*/ 946169 h 946169"/>
                      <a:gd name="connsiteX18" fmla="*/ 577732 w 3501413"/>
                      <a:gd name="connsiteY18" fmla="*/ 946169 h 946169"/>
                      <a:gd name="connsiteX19" fmla="*/ 0 w 3501413"/>
                      <a:gd name="connsiteY19" fmla="*/ 946169 h 946169"/>
                      <a:gd name="connsiteX20" fmla="*/ 0 w 3501413"/>
                      <a:gd name="connsiteY20" fmla="*/ 473084 h 946169"/>
                      <a:gd name="connsiteX21" fmla="*/ 0 w 3501413"/>
                      <a:gd name="connsiteY21" fmla="*/ 0 h 946169"/>
                      <a:gd name="connsiteX0" fmla="*/ 0 w 3501413"/>
                      <a:gd name="connsiteY0" fmla="*/ 0 h 946169"/>
                      <a:gd name="connsiteX1" fmla="*/ 437676 w 3501413"/>
                      <a:gd name="connsiteY1" fmla="*/ 0 h 946169"/>
                      <a:gd name="connsiteX2" fmla="*/ 805324 w 3501413"/>
                      <a:gd name="connsiteY2" fmla="*/ 0 h 946169"/>
                      <a:gd name="connsiteX3" fmla="*/ 1137959 w 3501413"/>
                      <a:gd name="connsiteY3" fmla="*/ 0 h 946169"/>
                      <a:gd name="connsiteX4" fmla="*/ 1610649 w 3501413"/>
                      <a:gd name="connsiteY4" fmla="*/ 0 h 946169"/>
                      <a:gd name="connsiteX5" fmla="*/ 1978298 w 3501413"/>
                      <a:gd name="connsiteY5" fmla="*/ 0 h 946169"/>
                      <a:gd name="connsiteX6" fmla="*/ 2345946 w 3501413"/>
                      <a:gd name="connsiteY6" fmla="*/ 0 h 946169"/>
                      <a:gd name="connsiteX7" fmla="*/ 2783623 w 3501413"/>
                      <a:gd name="connsiteY7" fmla="*/ 0 h 946169"/>
                      <a:gd name="connsiteX8" fmla="*/ 3501413 w 3501413"/>
                      <a:gd name="connsiteY8" fmla="*/ 0 h 946169"/>
                      <a:gd name="connsiteX9" fmla="*/ 3501413 w 3501413"/>
                      <a:gd name="connsiteY9" fmla="*/ 463623 h 946169"/>
                      <a:gd name="connsiteX10" fmla="*/ 3501413 w 3501413"/>
                      <a:gd name="connsiteY10" fmla="*/ 946169 h 946169"/>
                      <a:gd name="connsiteX11" fmla="*/ 2993708 w 3501413"/>
                      <a:gd name="connsiteY11" fmla="*/ 946169 h 946169"/>
                      <a:gd name="connsiteX12" fmla="*/ 2556031 w 3501413"/>
                      <a:gd name="connsiteY12" fmla="*/ 946169 h 946169"/>
                      <a:gd name="connsiteX13" fmla="*/ 2153369 w 3501413"/>
                      <a:gd name="connsiteY13" fmla="*/ 946169 h 946169"/>
                      <a:gd name="connsiteX14" fmla="*/ 1645663 w 3501413"/>
                      <a:gd name="connsiteY14" fmla="*/ 946169 h 946169"/>
                      <a:gd name="connsiteX15" fmla="*/ 1207987 w 3501413"/>
                      <a:gd name="connsiteY15" fmla="*/ 946169 h 946169"/>
                      <a:gd name="connsiteX16" fmla="*/ 770310 w 3501413"/>
                      <a:gd name="connsiteY16" fmla="*/ 946169 h 946169"/>
                      <a:gd name="connsiteX17" fmla="*/ 437676 w 3501413"/>
                      <a:gd name="connsiteY17" fmla="*/ 946169 h 946169"/>
                      <a:gd name="connsiteX18" fmla="*/ 0 w 3501413"/>
                      <a:gd name="connsiteY18" fmla="*/ 946169 h 946169"/>
                      <a:gd name="connsiteX19" fmla="*/ 0 w 3501413"/>
                      <a:gd name="connsiteY19" fmla="*/ 492007 h 946169"/>
                      <a:gd name="connsiteX20" fmla="*/ 0 w 3501413"/>
                      <a:gd name="connsiteY20" fmla="*/ 0 h 94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501413" h="946169" fill="none" extrusionOk="0">
                        <a:moveTo>
                          <a:pt x="0" y="0"/>
                        </a:moveTo>
                        <a:cubicBezTo>
                          <a:pt x="181769" y="-32278"/>
                          <a:pt x="284537" y="30927"/>
                          <a:pt x="402662" y="0"/>
                        </a:cubicBezTo>
                        <a:cubicBezTo>
                          <a:pt x="520205" y="-45057"/>
                          <a:pt x="582415" y="23274"/>
                          <a:pt x="735296" y="0"/>
                        </a:cubicBezTo>
                        <a:cubicBezTo>
                          <a:pt x="865008" y="-46715"/>
                          <a:pt x="1032553" y="24739"/>
                          <a:pt x="1102945" y="0"/>
                        </a:cubicBezTo>
                        <a:cubicBezTo>
                          <a:pt x="1209076" y="-16669"/>
                          <a:pt x="1345912" y="-5333"/>
                          <a:pt x="1505607" y="0"/>
                        </a:cubicBezTo>
                        <a:cubicBezTo>
                          <a:pt x="1670188" y="-2240"/>
                          <a:pt x="1683080" y="4305"/>
                          <a:pt x="1838242" y="0"/>
                        </a:cubicBezTo>
                        <a:cubicBezTo>
                          <a:pt x="1988743" y="3393"/>
                          <a:pt x="2042634" y="3859"/>
                          <a:pt x="2240904" y="0"/>
                        </a:cubicBezTo>
                        <a:cubicBezTo>
                          <a:pt x="2425944" y="18846"/>
                          <a:pt x="2527063" y="-1407"/>
                          <a:pt x="2678581" y="0"/>
                        </a:cubicBezTo>
                        <a:cubicBezTo>
                          <a:pt x="2822830" y="-25836"/>
                          <a:pt x="2868885" y="26433"/>
                          <a:pt x="3011215" y="0"/>
                        </a:cubicBezTo>
                        <a:cubicBezTo>
                          <a:pt x="3137980" y="-29534"/>
                          <a:pt x="3355823" y="50492"/>
                          <a:pt x="3501413" y="0"/>
                        </a:cubicBezTo>
                        <a:cubicBezTo>
                          <a:pt x="3544151" y="118972"/>
                          <a:pt x="3512908" y="294638"/>
                          <a:pt x="3501413" y="492007"/>
                        </a:cubicBezTo>
                        <a:cubicBezTo>
                          <a:pt x="3532929" y="646762"/>
                          <a:pt x="3461207" y="832828"/>
                          <a:pt x="3501413" y="946169"/>
                        </a:cubicBezTo>
                        <a:cubicBezTo>
                          <a:pt x="3402319" y="982369"/>
                          <a:pt x="3292681" y="960538"/>
                          <a:pt x="3133764" y="946169"/>
                        </a:cubicBezTo>
                        <a:cubicBezTo>
                          <a:pt x="2959301" y="941409"/>
                          <a:pt x="2759464" y="924300"/>
                          <a:pt x="2661074" y="946169"/>
                        </a:cubicBezTo>
                        <a:cubicBezTo>
                          <a:pt x="2547111" y="983668"/>
                          <a:pt x="2388378" y="906731"/>
                          <a:pt x="2153369" y="946169"/>
                        </a:cubicBezTo>
                        <a:cubicBezTo>
                          <a:pt x="1906253" y="965416"/>
                          <a:pt x="1850810" y="914392"/>
                          <a:pt x="1645663" y="946169"/>
                        </a:cubicBezTo>
                        <a:cubicBezTo>
                          <a:pt x="1444490" y="976652"/>
                          <a:pt x="1411463" y="926108"/>
                          <a:pt x="1278015" y="946169"/>
                        </a:cubicBezTo>
                        <a:cubicBezTo>
                          <a:pt x="1145429" y="979515"/>
                          <a:pt x="1086979" y="932157"/>
                          <a:pt x="910367" y="946169"/>
                        </a:cubicBezTo>
                        <a:cubicBezTo>
                          <a:pt x="756724" y="980772"/>
                          <a:pt x="660865" y="914471"/>
                          <a:pt x="577732" y="946169"/>
                        </a:cubicBezTo>
                        <a:cubicBezTo>
                          <a:pt x="527593" y="972680"/>
                          <a:pt x="293924" y="822545"/>
                          <a:pt x="0" y="946169"/>
                        </a:cubicBezTo>
                        <a:cubicBezTo>
                          <a:pt x="26807" y="808186"/>
                          <a:pt x="16034" y="673768"/>
                          <a:pt x="0" y="473084"/>
                        </a:cubicBezTo>
                        <a:cubicBezTo>
                          <a:pt x="-19007" y="261336"/>
                          <a:pt x="10107" y="103645"/>
                          <a:pt x="0" y="0"/>
                        </a:cubicBezTo>
                        <a:close/>
                      </a:path>
                      <a:path w="3501413" h="946169" stroke="0" extrusionOk="0">
                        <a:moveTo>
                          <a:pt x="0" y="0"/>
                        </a:moveTo>
                        <a:cubicBezTo>
                          <a:pt x="175290" y="-31226"/>
                          <a:pt x="302819" y="15687"/>
                          <a:pt x="437676" y="0"/>
                        </a:cubicBezTo>
                        <a:cubicBezTo>
                          <a:pt x="595511" y="-11813"/>
                          <a:pt x="667138" y="1246"/>
                          <a:pt x="805324" y="0"/>
                        </a:cubicBezTo>
                        <a:cubicBezTo>
                          <a:pt x="927202" y="-32798"/>
                          <a:pt x="1011674" y="8744"/>
                          <a:pt x="1137959" y="0"/>
                        </a:cubicBezTo>
                        <a:cubicBezTo>
                          <a:pt x="1247952" y="-24452"/>
                          <a:pt x="1412239" y="43754"/>
                          <a:pt x="1610649" y="0"/>
                        </a:cubicBezTo>
                        <a:cubicBezTo>
                          <a:pt x="1804311" y="-68777"/>
                          <a:pt x="1815343" y="16657"/>
                          <a:pt x="1978298" y="0"/>
                        </a:cubicBezTo>
                        <a:cubicBezTo>
                          <a:pt x="2120693" y="-33286"/>
                          <a:pt x="2248839" y="33348"/>
                          <a:pt x="2345946" y="0"/>
                        </a:cubicBezTo>
                        <a:cubicBezTo>
                          <a:pt x="2439430" y="-24209"/>
                          <a:pt x="2594936" y="-2571"/>
                          <a:pt x="2783623" y="0"/>
                        </a:cubicBezTo>
                        <a:cubicBezTo>
                          <a:pt x="3004358" y="-42517"/>
                          <a:pt x="3219633" y="38065"/>
                          <a:pt x="3501413" y="0"/>
                        </a:cubicBezTo>
                        <a:cubicBezTo>
                          <a:pt x="3562038" y="168128"/>
                          <a:pt x="3507157" y="339556"/>
                          <a:pt x="3501413" y="463623"/>
                        </a:cubicBezTo>
                        <a:cubicBezTo>
                          <a:pt x="3534263" y="552228"/>
                          <a:pt x="3459106" y="782466"/>
                          <a:pt x="3501413" y="946169"/>
                        </a:cubicBezTo>
                        <a:cubicBezTo>
                          <a:pt x="3325852" y="953545"/>
                          <a:pt x="3105547" y="911502"/>
                          <a:pt x="2993708" y="946169"/>
                        </a:cubicBezTo>
                        <a:cubicBezTo>
                          <a:pt x="2875903" y="971523"/>
                          <a:pt x="2769745" y="930338"/>
                          <a:pt x="2556031" y="946169"/>
                        </a:cubicBezTo>
                        <a:cubicBezTo>
                          <a:pt x="2334367" y="986306"/>
                          <a:pt x="2251561" y="909713"/>
                          <a:pt x="2153369" y="946169"/>
                        </a:cubicBezTo>
                        <a:cubicBezTo>
                          <a:pt x="2053211" y="975256"/>
                          <a:pt x="1832687" y="939134"/>
                          <a:pt x="1645663" y="946169"/>
                        </a:cubicBezTo>
                        <a:cubicBezTo>
                          <a:pt x="1454854" y="955422"/>
                          <a:pt x="1410368" y="928849"/>
                          <a:pt x="1207987" y="946169"/>
                        </a:cubicBezTo>
                        <a:cubicBezTo>
                          <a:pt x="1007133" y="950166"/>
                          <a:pt x="984270" y="887818"/>
                          <a:pt x="770310" y="946169"/>
                        </a:cubicBezTo>
                        <a:cubicBezTo>
                          <a:pt x="563453" y="1004222"/>
                          <a:pt x="576337" y="951075"/>
                          <a:pt x="437676" y="946169"/>
                        </a:cubicBezTo>
                        <a:cubicBezTo>
                          <a:pt x="307406" y="944909"/>
                          <a:pt x="177269" y="913029"/>
                          <a:pt x="0" y="946169"/>
                        </a:cubicBezTo>
                        <a:cubicBezTo>
                          <a:pt x="-12790" y="818532"/>
                          <a:pt x="44061" y="686857"/>
                          <a:pt x="0" y="492007"/>
                        </a:cubicBezTo>
                        <a:cubicBezTo>
                          <a:pt x="-39631" y="294965"/>
                          <a:pt x="-6252" y="110715"/>
                          <a:pt x="0" y="0"/>
                        </a:cubicBezTo>
                        <a:close/>
                      </a:path>
                      <a:path w="3501413" h="946169" fill="none" stroke="0" extrusionOk="0">
                        <a:moveTo>
                          <a:pt x="0" y="0"/>
                        </a:moveTo>
                        <a:cubicBezTo>
                          <a:pt x="179917" y="-56370"/>
                          <a:pt x="318415" y="52588"/>
                          <a:pt x="402662" y="0"/>
                        </a:cubicBezTo>
                        <a:cubicBezTo>
                          <a:pt x="505713" y="-27697"/>
                          <a:pt x="607595" y="47697"/>
                          <a:pt x="735296" y="0"/>
                        </a:cubicBezTo>
                        <a:cubicBezTo>
                          <a:pt x="884673" y="-41400"/>
                          <a:pt x="996831" y="40084"/>
                          <a:pt x="1102945" y="0"/>
                        </a:cubicBezTo>
                        <a:cubicBezTo>
                          <a:pt x="1189494" y="-24462"/>
                          <a:pt x="1372725" y="9867"/>
                          <a:pt x="1505607" y="0"/>
                        </a:cubicBezTo>
                        <a:cubicBezTo>
                          <a:pt x="1671570" y="-948"/>
                          <a:pt x="1682736" y="5678"/>
                          <a:pt x="1838242" y="0"/>
                        </a:cubicBezTo>
                        <a:cubicBezTo>
                          <a:pt x="1991712" y="-307"/>
                          <a:pt x="2044425" y="11511"/>
                          <a:pt x="2240904" y="0"/>
                        </a:cubicBezTo>
                        <a:cubicBezTo>
                          <a:pt x="2431430" y="2930"/>
                          <a:pt x="2537942" y="17787"/>
                          <a:pt x="2678581" y="0"/>
                        </a:cubicBezTo>
                        <a:cubicBezTo>
                          <a:pt x="2821073" y="-7885"/>
                          <a:pt x="2878219" y="24942"/>
                          <a:pt x="3011215" y="0"/>
                        </a:cubicBezTo>
                        <a:cubicBezTo>
                          <a:pt x="3138903" y="-63028"/>
                          <a:pt x="3342913" y="36089"/>
                          <a:pt x="3501413" y="0"/>
                        </a:cubicBezTo>
                        <a:cubicBezTo>
                          <a:pt x="3520840" y="123295"/>
                          <a:pt x="3463114" y="346378"/>
                          <a:pt x="3501413" y="492007"/>
                        </a:cubicBezTo>
                        <a:cubicBezTo>
                          <a:pt x="3545720" y="685962"/>
                          <a:pt x="3461859" y="829755"/>
                          <a:pt x="3501413" y="946169"/>
                        </a:cubicBezTo>
                        <a:cubicBezTo>
                          <a:pt x="3403089" y="997600"/>
                          <a:pt x="3302175" y="956860"/>
                          <a:pt x="3133764" y="946169"/>
                        </a:cubicBezTo>
                        <a:cubicBezTo>
                          <a:pt x="2973955" y="962974"/>
                          <a:pt x="2761571" y="929446"/>
                          <a:pt x="2661074" y="946169"/>
                        </a:cubicBezTo>
                        <a:cubicBezTo>
                          <a:pt x="2559470" y="927106"/>
                          <a:pt x="2381404" y="931704"/>
                          <a:pt x="2153369" y="946169"/>
                        </a:cubicBezTo>
                        <a:cubicBezTo>
                          <a:pt x="1931539" y="989917"/>
                          <a:pt x="1858518" y="935439"/>
                          <a:pt x="1645663" y="946169"/>
                        </a:cubicBezTo>
                        <a:cubicBezTo>
                          <a:pt x="1448265" y="981875"/>
                          <a:pt x="1407868" y="909697"/>
                          <a:pt x="1278015" y="946169"/>
                        </a:cubicBezTo>
                        <a:cubicBezTo>
                          <a:pt x="1136161" y="972187"/>
                          <a:pt x="1079513" y="918170"/>
                          <a:pt x="910367" y="946169"/>
                        </a:cubicBezTo>
                        <a:cubicBezTo>
                          <a:pt x="745680" y="952644"/>
                          <a:pt x="658941" y="908958"/>
                          <a:pt x="577732" y="946169"/>
                        </a:cubicBezTo>
                        <a:cubicBezTo>
                          <a:pt x="489978" y="1019919"/>
                          <a:pt x="275549" y="850478"/>
                          <a:pt x="0" y="946169"/>
                        </a:cubicBezTo>
                        <a:cubicBezTo>
                          <a:pt x="21190" y="816227"/>
                          <a:pt x="65279" y="653173"/>
                          <a:pt x="0" y="473084"/>
                        </a:cubicBezTo>
                        <a:cubicBezTo>
                          <a:pt x="-34606" y="268732"/>
                          <a:pt x="11592" y="1112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>
                <a:solidFill>
                  <a:schemeClr val="tx1"/>
                </a:solidFill>
                <a:latin typeface="Juice ITC" panose="04040403040A02020202" pitchFamily="82" charset="0"/>
              </a:rPr>
              <a:t>Lesions</a:t>
            </a:r>
            <a:r>
              <a:rPr lang="en-US" sz="320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225F319-333D-4B5C-BC82-1DFAE85EFE01}"/>
              </a:ext>
            </a:extLst>
          </p:cNvPr>
          <p:cNvSpPr txBox="1"/>
          <p:nvPr/>
        </p:nvSpPr>
        <p:spPr>
          <a:xfrm>
            <a:off x="547826" y="1390596"/>
            <a:ext cx="10729774" cy="261610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s-ES" sz="2400" b="1" u="sng" dirty="0" err="1">
                <a:latin typeface="Juice ITC" panose="04040403040A02020202" pitchFamily="82" charset="0"/>
              </a:rPr>
              <a:t>Pulmonary</a:t>
            </a:r>
            <a:r>
              <a:rPr lang="es-ES" sz="2400" b="1" u="sng" dirty="0">
                <a:latin typeface="Juice ITC" panose="04040403040A02020202" pitchFamily="82" charset="0"/>
              </a:rPr>
              <a:t> Tuberculosis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>
                <a:latin typeface="Gabriola" panose="04040605051002020D02" pitchFamily="82" charset="0"/>
              </a:rPr>
              <a:t>Cough</a:t>
            </a:r>
            <a:r>
              <a:rPr lang="es-ES" sz="2000" b="1" dirty="0">
                <a:latin typeface="Gabriola" panose="04040605051002020D02" pitchFamily="82" charset="0"/>
              </a:rPr>
              <a:t>: </a:t>
            </a:r>
            <a:r>
              <a:rPr lang="es-ES" sz="2000" dirty="0">
                <a:latin typeface="Gabriola" panose="04040605051002020D02" pitchFamily="82" charset="0"/>
              </a:rPr>
              <a:t>Short, </a:t>
            </a:r>
            <a:r>
              <a:rPr lang="es-ES" sz="2000" dirty="0" err="1">
                <a:latin typeface="Gabriola" panose="04040605051002020D02" pitchFamily="82" charset="0"/>
              </a:rPr>
              <a:t>dry</a:t>
            </a:r>
            <a:r>
              <a:rPr lang="es-ES" sz="2000" dirty="0">
                <a:latin typeface="Gabriola" panose="04040605051002020D02" pitchFamily="82" charset="0"/>
              </a:rPr>
              <a:t>, after </a:t>
            </a:r>
            <a:r>
              <a:rPr lang="es-ES" sz="2000" dirty="0" err="1">
                <a:latin typeface="Gabriola" panose="04040605051002020D02" pitchFamily="82" charset="0"/>
              </a:rPr>
              <a:t>the</a:t>
            </a:r>
            <a:r>
              <a:rPr lang="es-ES" sz="2000" dirty="0">
                <a:latin typeface="Gabriola" panose="04040605051002020D02" pitchFamily="82" charset="0"/>
              </a:rPr>
              <a:t> </a:t>
            </a:r>
            <a:r>
              <a:rPr lang="es-ES" sz="2000" dirty="0" err="1">
                <a:latin typeface="Gabriola" panose="04040605051002020D02" pitchFamily="82" charset="0"/>
              </a:rPr>
              <a:t>effort</a:t>
            </a:r>
            <a:r>
              <a:rPr lang="es-ES" sz="2000" dirty="0">
                <a:latin typeface="Gabriola" panose="04040605051002020D02" pitchFamily="82" charset="0"/>
              </a:rPr>
              <a:t>. </a:t>
            </a:r>
            <a:r>
              <a:rPr lang="es-ES" sz="2000" dirty="0" err="1">
                <a:latin typeface="Gabriola" panose="04040605051002020D02" pitchFamily="82" charset="0"/>
              </a:rPr>
              <a:t>Goes</a:t>
            </a:r>
            <a:r>
              <a:rPr lang="es-ES" sz="2000" dirty="0">
                <a:latin typeface="Gabriola" panose="04040605051002020D02" pitchFamily="82" charset="0"/>
              </a:rPr>
              <a:t> </a:t>
            </a:r>
            <a:r>
              <a:rPr lang="es-ES" sz="2000" dirty="0" err="1">
                <a:latin typeface="Gabriola" panose="04040605051002020D02" pitchFamily="82" charset="0"/>
              </a:rPr>
              <a:t>into</a:t>
            </a:r>
            <a:r>
              <a:rPr lang="es-ES" sz="2000" dirty="0">
                <a:latin typeface="Gabriola" panose="04040605051002020D02" pitchFamily="82" charset="0"/>
              </a:rPr>
              <a:t> more </a:t>
            </a:r>
            <a:r>
              <a:rPr lang="es-ES" sz="2000" dirty="0" err="1">
                <a:latin typeface="Gabriola" panose="04040605051002020D02" pitchFamily="82" charset="0"/>
              </a:rPr>
              <a:t>frequent</a:t>
            </a:r>
            <a:r>
              <a:rPr lang="es-ES" sz="2000" dirty="0">
                <a:latin typeface="Gabriola" panose="04040605051002020D02" pitchFamily="82" charset="0"/>
              </a:rPr>
              <a:t>, </a:t>
            </a:r>
            <a:r>
              <a:rPr lang="es-ES" sz="2000" dirty="0" err="1">
                <a:latin typeface="Gabriola" panose="04040605051002020D02" pitchFamily="82" charset="0"/>
              </a:rPr>
              <a:t>moist</a:t>
            </a:r>
            <a:r>
              <a:rPr lang="es-ES" sz="2000" dirty="0">
                <a:latin typeface="Gabriola" panose="04040605051002020D02" pitchFamily="82" charset="0"/>
              </a:rPr>
              <a:t>, a </a:t>
            </a:r>
            <a:r>
              <a:rPr lang="es-ES" sz="2000" dirty="0" err="1">
                <a:latin typeface="Gabriola" panose="04040605051002020D02" pitchFamily="82" charset="0"/>
              </a:rPr>
              <a:t>painful</a:t>
            </a:r>
            <a:endParaRPr lang="es-ES" sz="2000" dirty="0">
              <a:latin typeface="Gabriola" panose="04040605051002020D02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>
                <a:latin typeface="Gabriola" panose="04040605051002020D02" pitchFamily="82" charset="0"/>
              </a:rPr>
              <a:t>Dyspnoea</a:t>
            </a:r>
            <a:endParaRPr lang="es-ES" sz="2000" b="1" dirty="0">
              <a:latin typeface="Gabriola" panose="04040605051002020D02" pitchFamily="82" charset="0"/>
            </a:endParaRPr>
          </a:p>
          <a:p>
            <a:r>
              <a:rPr lang="es-ES" sz="2000" b="1" u="sng" dirty="0" err="1">
                <a:latin typeface="Gabriola" panose="04040605051002020D02" pitchFamily="82" charset="0"/>
              </a:rPr>
              <a:t>Anatomical</a:t>
            </a:r>
            <a:r>
              <a:rPr lang="es-ES" sz="2000" b="1" u="sng" dirty="0">
                <a:latin typeface="Gabriola" panose="04040605051002020D02" pitchFamily="82" charset="0"/>
              </a:rPr>
              <a:t> </a:t>
            </a:r>
            <a:r>
              <a:rPr lang="es-ES" sz="2000" b="1" u="sng" dirty="0" err="1">
                <a:latin typeface="Gabriola" panose="04040605051002020D02" pitchFamily="82" charset="0"/>
              </a:rPr>
              <a:t>changes</a:t>
            </a:r>
            <a:endParaRPr lang="es-ES" sz="2000" b="1" u="sng" dirty="0">
              <a:latin typeface="Gabriola" panose="04040605051002020D02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abriola" panose="04040605051002020D02" pitchFamily="82" charset="0"/>
              </a:rPr>
              <a:t>Tuberculous granuloma</a:t>
            </a:r>
            <a:r>
              <a:rPr lang="en-US" sz="2000" dirty="0">
                <a:latin typeface="Gabriola" panose="04040605051002020D02" pitchFamily="82" charset="0"/>
              </a:rPr>
              <a:t> in the lymph nodes of the head, lungs, intestine and carcass. These have usually a well defined capsule enclosing a caseous mass with a calcified </a:t>
            </a:r>
            <a:r>
              <a:rPr lang="en-US" sz="2000" dirty="0" err="1">
                <a:latin typeface="Gabriola" panose="04040605051002020D02" pitchFamily="82" charset="0"/>
              </a:rPr>
              <a:t>centre</a:t>
            </a:r>
            <a:r>
              <a:rPr lang="en-US" sz="2000" dirty="0">
                <a:latin typeface="Gabriola" panose="04040605051002020D02" pitchFamily="82" charset="0"/>
              </a:rPr>
              <a:t>. They are usually yellow.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abriola" panose="04040605051002020D02" pitchFamily="82" charset="0"/>
              </a:rPr>
              <a:t>Active lesions </a:t>
            </a:r>
            <a:r>
              <a:rPr lang="en-US" sz="2000" dirty="0">
                <a:latin typeface="Gabriola" panose="04040605051002020D02" pitchFamily="82" charset="0"/>
              </a:rPr>
              <a:t>may have a reddened periphery and caseous mass in the </a:t>
            </a:r>
            <a:r>
              <a:rPr lang="en-US" sz="2000" dirty="0" err="1">
                <a:latin typeface="Gabriola" panose="04040605051002020D02" pitchFamily="82" charset="0"/>
              </a:rPr>
              <a:t>centre</a:t>
            </a:r>
            <a:r>
              <a:rPr lang="en-US" sz="2000" dirty="0">
                <a:latin typeface="Gabriola" panose="04040605051002020D02" pitchFamily="82" charset="0"/>
              </a:rPr>
              <a:t> of a lymph node.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abriola" panose="04040605051002020D02" pitchFamily="82" charset="0"/>
              </a:rPr>
              <a:t>Inactive lesions </a:t>
            </a:r>
            <a:r>
              <a:rPr lang="en-US" sz="2000" dirty="0">
                <a:latin typeface="Gabriola" panose="04040605051002020D02" pitchFamily="82" charset="0"/>
              </a:rPr>
              <a:t>may be calcified and encapsulated</a:t>
            </a:r>
            <a:endParaRPr lang="es-ES" sz="2000" b="1" dirty="0">
              <a:latin typeface="Gabriola" panose="04040605051002020D02" pitchFamily="82" charset="0"/>
            </a:endParaRPr>
          </a:p>
        </p:txBody>
      </p:sp>
      <p:pic>
        <p:nvPicPr>
          <p:cNvPr id="6" name="Imagen 5" descr="Imagen que contiene comida, pieza, tabla, sostener&#10;&#10;Descripción generada automáticamente">
            <a:extLst>
              <a:ext uri="{FF2B5EF4-FFF2-40B4-BE49-F238E27FC236}">
                <a16:creationId xmlns:a16="http://schemas.microsoft.com/office/drawing/2014/main" xmlns="" id="{D3F6A29C-036F-47A0-85A8-81CD5FAEEB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" y="4504820"/>
            <a:ext cx="2951628" cy="1925168"/>
          </a:xfrm>
          <a:prstGeom prst="rect">
            <a:avLst/>
          </a:prstGeom>
        </p:spPr>
      </p:pic>
      <p:pic>
        <p:nvPicPr>
          <p:cNvPr id="7" name="Imagen 6" descr="Imagen que contiene comida, alimentos, tabla, pequeño&#10;&#10;Descripción generada automáticamente">
            <a:extLst>
              <a:ext uri="{FF2B5EF4-FFF2-40B4-BE49-F238E27FC236}">
                <a16:creationId xmlns:a16="http://schemas.microsoft.com/office/drawing/2014/main" xmlns="" id="{C9240421-7408-448C-875B-FCBE0AEC9BA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6" b="3311"/>
          <a:stretch/>
        </p:blipFill>
        <p:spPr bwMode="auto">
          <a:xfrm>
            <a:off x="3732914" y="4496392"/>
            <a:ext cx="2707644" cy="1925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1493CE7-90DD-4A31-A673-B7B3E34B8B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48" y="4504820"/>
            <a:ext cx="2610969" cy="18691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91826DB-7847-4B1A-92DA-A6E765CF40C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"/>
          <a:stretch/>
        </p:blipFill>
        <p:spPr bwMode="auto">
          <a:xfrm>
            <a:off x="9279908" y="4504820"/>
            <a:ext cx="2514528" cy="1869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75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2C94FDB-CF15-4E98-9361-3F0919291910}"/>
              </a:ext>
            </a:extLst>
          </p:cNvPr>
          <p:cNvSpPr txBox="1">
            <a:spLocks/>
          </p:cNvSpPr>
          <p:nvPr/>
        </p:nvSpPr>
        <p:spPr>
          <a:xfrm>
            <a:off x="4606453" y="93289"/>
            <a:ext cx="3186445" cy="946797"/>
          </a:xfrm>
          <a:custGeom>
            <a:avLst/>
            <a:gdLst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  <a:gd name="connsiteX0" fmla="*/ 0 w 3186445"/>
              <a:gd name="connsiteY0" fmla="*/ 0 h 946797"/>
              <a:gd name="connsiteX1" fmla="*/ 398305 w 3186445"/>
              <a:gd name="connsiteY1" fmla="*/ 0 h 946797"/>
              <a:gd name="connsiteX2" fmla="*/ 732881 w 3186445"/>
              <a:gd name="connsiteY2" fmla="*/ 0 h 946797"/>
              <a:gd name="connsiteX3" fmla="*/ 1035594 w 3186445"/>
              <a:gd name="connsiteY3" fmla="*/ 0 h 946797"/>
              <a:gd name="connsiteX4" fmla="*/ 1465763 w 3186445"/>
              <a:gd name="connsiteY4" fmla="*/ 0 h 946797"/>
              <a:gd name="connsiteX5" fmla="*/ 1800341 w 3186445"/>
              <a:gd name="connsiteY5" fmla="*/ 0 h 946797"/>
              <a:gd name="connsiteX6" fmla="*/ 2134917 w 3186445"/>
              <a:gd name="connsiteY6" fmla="*/ 0 h 946797"/>
              <a:gd name="connsiteX7" fmla="*/ 2533223 w 3186445"/>
              <a:gd name="connsiteY7" fmla="*/ 0 h 946797"/>
              <a:gd name="connsiteX8" fmla="*/ 3186445 w 3186445"/>
              <a:gd name="connsiteY8" fmla="*/ 0 h 946797"/>
              <a:gd name="connsiteX9" fmla="*/ 3186445 w 3186445"/>
              <a:gd name="connsiteY9" fmla="*/ 463930 h 946797"/>
              <a:gd name="connsiteX10" fmla="*/ 3186445 w 3186445"/>
              <a:gd name="connsiteY10" fmla="*/ 946797 h 946797"/>
              <a:gd name="connsiteX11" fmla="*/ 2724410 w 3186445"/>
              <a:gd name="connsiteY11" fmla="*/ 946797 h 946797"/>
              <a:gd name="connsiteX12" fmla="*/ 2326104 w 3186445"/>
              <a:gd name="connsiteY12" fmla="*/ 946797 h 946797"/>
              <a:gd name="connsiteX13" fmla="*/ 1959663 w 3186445"/>
              <a:gd name="connsiteY13" fmla="*/ 946797 h 946797"/>
              <a:gd name="connsiteX14" fmla="*/ 1497628 w 3186445"/>
              <a:gd name="connsiteY14" fmla="*/ 946797 h 946797"/>
              <a:gd name="connsiteX15" fmla="*/ 1099323 w 3186445"/>
              <a:gd name="connsiteY15" fmla="*/ 946797 h 946797"/>
              <a:gd name="connsiteX16" fmla="*/ 701017 w 3186445"/>
              <a:gd name="connsiteY16" fmla="*/ 946797 h 946797"/>
              <a:gd name="connsiteX17" fmla="*/ 398305 w 3186445"/>
              <a:gd name="connsiteY17" fmla="*/ 946797 h 946797"/>
              <a:gd name="connsiteX18" fmla="*/ 0 w 3186445"/>
              <a:gd name="connsiteY18" fmla="*/ 946797 h 946797"/>
              <a:gd name="connsiteX19" fmla="*/ 0 w 3186445"/>
              <a:gd name="connsiteY19" fmla="*/ 492333 h 946797"/>
              <a:gd name="connsiteX20" fmla="*/ 0 w 3186445"/>
              <a:gd name="connsiteY20" fmla="*/ 0 h 946797"/>
              <a:gd name="connsiteX0" fmla="*/ 0 w 3186445"/>
              <a:gd name="connsiteY0" fmla="*/ 0 h 946797"/>
              <a:gd name="connsiteX1" fmla="*/ 366440 w 3186445"/>
              <a:gd name="connsiteY1" fmla="*/ 0 h 946797"/>
              <a:gd name="connsiteX2" fmla="*/ 669152 w 3186445"/>
              <a:gd name="connsiteY2" fmla="*/ 0 h 946797"/>
              <a:gd name="connsiteX3" fmla="*/ 1003730 w 3186445"/>
              <a:gd name="connsiteY3" fmla="*/ 0 h 946797"/>
              <a:gd name="connsiteX4" fmla="*/ 1370170 w 3186445"/>
              <a:gd name="connsiteY4" fmla="*/ 0 h 946797"/>
              <a:gd name="connsiteX5" fmla="*/ 1672883 w 3186445"/>
              <a:gd name="connsiteY5" fmla="*/ 0 h 946797"/>
              <a:gd name="connsiteX6" fmla="*/ 2039324 w 3186445"/>
              <a:gd name="connsiteY6" fmla="*/ 0 h 946797"/>
              <a:gd name="connsiteX7" fmla="*/ 2437630 w 3186445"/>
              <a:gd name="connsiteY7" fmla="*/ 0 h 946797"/>
              <a:gd name="connsiteX8" fmla="*/ 2740342 w 3186445"/>
              <a:gd name="connsiteY8" fmla="*/ 0 h 946797"/>
              <a:gd name="connsiteX9" fmla="*/ 3186445 w 3186445"/>
              <a:gd name="connsiteY9" fmla="*/ 0 h 946797"/>
              <a:gd name="connsiteX10" fmla="*/ 3186445 w 3186445"/>
              <a:gd name="connsiteY10" fmla="*/ 492333 h 946797"/>
              <a:gd name="connsiteX11" fmla="*/ 3186445 w 3186445"/>
              <a:gd name="connsiteY11" fmla="*/ 946797 h 946797"/>
              <a:gd name="connsiteX12" fmla="*/ 2851867 w 3186445"/>
              <a:gd name="connsiteY12" fmla="*/ 946797 h 946797"/>
              <a:gd name="connsiteX13" fmla="*/ 2421698 w 3186445"/>
              <a:gd name="connsiteY13" fmla="*/ 946797 h 946797"/>
              <a:gd name="connsiteX14" fmla="*/ 1959663 w 3186445"/>
              <a:gd name="connsiteY14" fmla="*/ 946797 h 946797"/>
              <a:gd name="connsiteX15" fmla="*/ 1497628 w 3186445"/>
              <a:gd name="connsiteY15" fmla="*/ 946797 h 946797"/>
              <a:gd name="connsiteX16" fmla="*/ 1163051 w 3186445"/>
              <a:gd name="connsiteY16" fmla="*/ 946797 h 946797"/>
              <a:gd name="connsiteX17" fmla="*/ 828475 w 3186445"/>
              <a:gd name="connsiteY17" fmla="*/ 946797 h 946797"/>
              <a:gd name="connsiteX18" fmla="*/ 525762 w 3186445"/>
              <a:gd name="connsiteY18" fmla="*/ 946797 h 946797"/>
              <a:gd name="connsiteX19" fmla="*/ 0 w 3186445"/>
              <a:gd name="connsiteY19" fmla="*/ 946797 h 946797"/>
              <a:gd name="connsiteX20" fmla="*/ 0 w 3186445"/>
              <a:gd name="connsiteY20" fmla="*/ 473397 h 946797"/>
              <a:gd name="connsiteX21" fmla="*/ 0 w 3186445"/>
              <a:gd name="connsiteY21" fmla="*/ 0 h 94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6445" h="946797" fill="none" extrusionOk="0">
                <a:moveTo>
                  <a:pt x="0" y="0"/>
                </a:moveTo>
                <a:cubicBezTo>
                  <a:pt x="177585" y="-16080"/>
                  <a:pt x="264615" y="41739"/>
                  <a:pt x="366440" y="0"/>
                </a:cubicBezTo>
                <a:cubicBezTo>
                  <a:pt x="478314" y="-68432"/>
                  <a:pt x="539705" y="1029"/>
                  <a:pt x="669152" y="0"/>
                </a:cubicBezTo>
                <a:cubicBezTo>
                  <a:pt x="775670" y="-63323"/>
                  <a:pt x="925479" y="35428"/>
                  <a:pt x="1003730" y="0"/>
                </a:cubicBezTo>
                <a:cubicBezTo>
                  <a:pt x="1100204" y="-19496"/>
                  <a:pt x="1250337" y="19395"/>
                  <a:pt x="1370170" y="0"/>
                </a:cubicBezTo>
                <a:cubicBezTo>
                  <a:pt x="1521332" y="-4683"/>
                  <a:pt x="1532922" y="4828"/>
                  <a:pt x="1672883" y="0"/>
                </a:cubicBezTo>
                <a:cubicBezTo>
                  <a:pt x="1813120" y="2580"/>
                  <a:pt x="1860831" y="-7371"/>
                  <a:pt x="2039324" y="0"/>
                </a:cubicBezTo>
                <a:cubicBezTo>
                  <a:pt x="2210108" y="13096"/>
                  <a:pt x="2300804" y="-5798"/>
                  <a:pt x="2437630" y="0"/>
                </a:cubicBezTo>
                <a:cubicBezTo>
                  <a:pt x="2569351" y="-19460"/>
                  <a:pt x="2604073" y="25345"/>
                  <a:pt x="2740342" y="0"/>
                </a:cubicBezTo>
                <a:cubicBezTo>
                  <a:pt x="2857486" y="-23040"/>
                  <a:pt x="3036142" y="81582"/>
                  <a:pt x="3186445" y="0"/>
                </a:cubicBezTo>
                <a:cubicBezTo>
                  <a:pt x="3228348" y="124291"/>
                  <a:pt x="3209148" y="321713"/>
                  <a:pt x="3186445" y="492333"/>
                </a:cubicBezTo>
                <a:cubicBezTo>
                  <a:pt x="3206469" y="647556"/>
                  <a:pt x="3132878" y="841379"/>
                  <a:pt x="3186445" y="946797"/>
                </a:cubicBezTo>
                <a:cubicBezTo>
                  <a:pt x="3079597" y="994717"/>
                  <a:pt x="3004130" y="972335"/>
                  <a:pt x="2851867" y="946797"/>
                </a:cubicBezTo>
                <a:cubicBezTo>
                  <a:pt x="2693799" y="943870"/>
                  <a:pt x="2495043" y="927104"/>
                  <a:pt x="2421698" y="946797"/>
                </a:cubicBezTo>
                <a:cubicBezTo>
                  <a:pt x="2282797" y="971491"/>
                  <a:pt x="2171857" y="920296"/>
                  <a:pt x="1959663" y="946797"/>
                </a:cubicBezTo>
                <a:cubicBezTo>
                  <a:pt x="1727338" y="961921"/>
                  <a:pt x="1686375" y="915141"/>
                  <a:pt x="1497628" y="946797"/>
                </a:cubicBezTo>
                <a:cubicBezTo>
                  <a:pt x="1311018" y="981417"/>
                  <a:pt x="1277706" y="930273"/>
                  <a:pt x="1163051" y="946797"/>
                </a:cubicBezTo>
                <a:cubicBezTo>
                  <a:pt x="1044819" y="971776"/>
                  <a:pt x="979330" y="934218"/>
                  <a:pt x="828475" y="946797"/>
                </a:cubicBezTo>
                <a:cubicBezTo>
                  <a:pt x="672318" y="976432"/>
                  <a:pt x="610400" y="917519"/>
                  <a:pt x="525762" y="946797"/>
                </a:cubicBezTo>
                <a:cubicBezTo>
                  <a:pt x="454156" y="908898"/>
                  <a:pt x="289300" y="864980"/>
                  <a:pt x="0" y="946797"/>
                </a:cubicBezTo>
                <a:cubicBezTo>
                  <a:pt x="54439" y="821111"/>
                  <a:pt x="13279" y="671357"/>
                  <a:pt x="0" y="473397"/>
                </a:cubicBezTo>
                <a:cubicBezTo>
                  <a:pt x="-9598" y="266201"/>
                  <a:pt x="-13165" y="107582"/>
                  <a:pt x="0" y="0"/>
                </a:cubicBezTo>
                <a:close/>
              </a:path>
              <a:path w="3186445" h="946797" stroke="0" extrusionOk="0">
                <a:moveTo>
                  <a:pt x="0" y="0"/>
                </a:moveTo>
                <a:cubicBezTo>
                  <a:pt x="156841" y="-32052"/>
                  <a:pt x="276775" y="25765"/>
                  <a:pt x="398305" y="0"/>
                </a:cubicBezTo>
                <a:cubicBezTo>
                  <a:pt x="547274" y="-17662"/>
                  <a:pt x="598552" y="-4674"/>
                  <a:pt x="732881" y="0"/>
                </a:cubicBezTo>
                <a:cubicBezTo>
                  <a:pt x="841401" y="-11420"/>
                  <a:pt x="921880" y="-16557"/>
                  <a:pt x="1035594" y="0"/>
                </a:cubicBezTo>
                <a:cubicBezTo>
                  <a:pt x="1141213" y="-29808"/>
                  <a:pt x="1307838" y="10954"/>
                  <a:pt x="1465763" y="0"/>
                </a:cubicBezTo>
                <a:cubicBezTo>
                  <a:pt x="1640679" y="-66220"/>
                  <a:pt x="1648033" y="3895"/>
                  <a:pt x="1800341" y="0"/>
                </a:cubicBezTo>
                <a:cubicBezTo>
                  <a:pt x="1941114" y="-13357"/>
                  <a:pt x="2046021" y="30544"/>
                  <a:pt x="2134917" y="0"/>
                </a:cubicBezTo>
                <a:cubicBezTo>
                  <a:pt x="2203817" y="-7783"/>
                  <a:pt x="2343645" y="-22097"/>
                  <a:pt x="2533223" y="0"/>
                </a:cubicBezTo>
                <a:cubicBezTo>
                  <a:pt x="2760568" y="-32818"/>
                  <a:pt x="2909852" y="-12160"/>
                  <a:pt x="3186445" y="0"/>
                </a:cubicBezTo>
                <a:cubicBezTo>
                  <a:pt x="3258596" y="181984"/>
                  <a:pt x="3169741" y="360085"/>
                  <a:pt x="3186445" y="463930"/>
                </a:cubicBezTo>
                <a:cubicBezTo>
                  <a:pt x="3208521" y="553939"/>
                  <a:pt x="3138143" y="784055"/>
                  <a:pt x="3186445" y="946797"/>
                </a:cubicBezTo>
                <a:cubicBezTo>
                  <a:pt x="3014056" y="951002"/>
                  <a:pt x="2811285" y="906617"/>
                  <a:pt x="2724410" y="946797"/>
                </a:cubicBezTo>
                <a:cubicBezTo>
                  <a:pt x="2592723" y="970071"/>
                  <a:pt x="2540520" y="917259"/>
                  <a:pt x="2326104" y="946797"/>
                </a:cubicBezTo>
                <a:cubicBezTo>
                  <a:pt x="2107390" y="1001693"/>
                  <a:pt x="2053696" y="915166"/>
                  <a:pt x="1959663" y="946797"/>
                </a:cubicBezTo>
                <a:cubicBezTo>
                  <a:pt x="1844719" y="1020954"/>
                  <a:pt x="1680529" y="988848"/>
                  <a:pt x="1497628" y="946797"/>
                </a:cubicBezTo>
                <a:cubicBezTo>
                  <a:pt x="1318945" y="953933"/>
                  <a:pt x="1279326" y="938259"/>
                  <a:pt x="1099323" y="946797"/>
                </a:cubicBezTo>
                <a:cubicBezTo>
                  <a:pt x="926516" y="957647"/>
                  <a:pt x="897114" y="892674"/>
                  <a:pt x="701017" y="946797"/>
                </a:cubicBezTo>
                <a:cubicBezTo>
                  <a:pt x="512313" y="994329"/>
                  <a:pt x="530143" y="941256"/>
                  <a:pt x="398305" y="946797"/>
                </a:cubicBezTo>
                <a:cubicBezTo>
                  <a:pt x="257859" y="947209"/>
                  <a:pt x="159316" y="942979"/>
                  <a:pt x="0" y="946797"/>
                </a:cubicBezTo>
                <a:cubicBezTo>
                  <a:pt x="-21353" y="835855"/>
                  <a:pt x="65882" y="670196"/>
                  <a:pt x="0" y="492333"/>
                </a:cubicBezTo>
                <a:cubicBezTo>
                  <a:pt x="-36258" y="319066"/>
                  <a:pt x="-3250" y="12128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63002" y="-32536"/>
                  <a:pt x="304451" y="35351"/>
                  <a:pt x="366440" y="0"/>
                </a:cubicBezTo>
                <a:cubicBezTo>
                  <a:pt x="435053" y="-44549"/>
                  <a:pt x="532658" y="43523"/>
                  <a:pt x="669152" y="0"/>
                </a:cubicBezTo>
                <a:cubicBezTo>
                  <a:pt x="811242" y="-20327"/>
                  <a:pt x="890619" y="48210"/>
                  <a:pt x="1003730" y="0"/>
                </a:cubicBezTo>
                <a:cubicBezTo>
                  <a:pt x="1078685" y="-58495"/>
                  <a:pt x="1218763" y="-3272"/>
                  <a:pt x="1370170" y="0"/>
                </a:cubicBezTo>
                <a:cubicBezTo>
                  <a:pt x="1522355" y="-2763"/>
                  <a:pt x="1529254" y="6608"/>
                  <a:pt x="1672883" y="0"/>
                </a:cubicBezTo>
                <a:cubicBezTo>
                  <a:pt x="1806728" y="5799"/>
                  <a:pt x="1868949" y="13169"/>
                  <a:pt x="2039324" y="0"/>
                </a:cubicBezTo>
                <a:cubicBezTo>
                  <a:pt x="2204265" y="6997"/>
                  <a:pt x="2306195" y="34767"/>
                  <a:pt x="2437630" y="0"/>
                </a:cubicBezTo>
                <a:cubicBezTo>
                  <a:pt x="2572964" y="-1118"/>
                  <a:pt x="2623258" y="31932"/>
                  <a:pt x="2740342" y="0"/>
                </a:cubicBezTo>
                <a:cubicBezTo>
                  <a:pt x="2844690" y="-29853"/>
                  <a:pt x="3009027" y="10455"/>
                  <a:pt x="3186445" y="0"/>
                </a:cubicBezTo>
                <a:cubicBezTo>
                  <a:pt x="3210673" y="135341"/>
                  <a:pt x="3171518" y="353184"/>
                  <a:pt x="3186445" y="492333"/>
                </a:cubicBezTo>
                <a:cubicBezTo>
                  <a:pt x="3229144" y="675045"/>
                  <a:pt x="3170327" y="819097"/>
                  <a:pt x="3186445" y="946797"/>
                </a:cubicBezTo>
                <a:cubicBezTo>
                  <a:pt x="3086211" y="994428"/>
                  <a:pt x="2997383" y="943968"/>
                  <a:pt x="2851867" y="946797"/>
                </a:cubicBezTo>
                <a:cubicBezTo>
                  <a:pt x="2683529" y="959492"/>
                  <a:pt x="2524004" y="912942"/>
                  <a:pt x="2421698" y="946797"/>
                </a:cubicBezTo>
                <a:cubicBezTo>
                  <a:pt x="2324596" y="941783"/>
                  <a:pt x="2179050" y="906422"/>
                  <a:pt x="1959663" y="946797"/>
                </a:cubicBezTo>
                <a:cubicBezTo>
                  <a:pt x="1767674" y="991416"/>
                  <a:pt x="1691236" y="931953"/>
                  <a:pt x="1497628" y="946797"/>
                </a:cubicBezTo>
                <a:cubicBezTo>
                  <a:pt x="1323601" y="986539"/>
                  <a:pt x="1277429" y="892213"/>
                  <a:pt x="1163051" y="946797"/>
                </a:cubicBezTo>
                <a:cubicBezTo>
                  <a:pt x="1018944" y="984731"/>
                  <a:pt x="986196" y="909137"/>
                  <a:pt x="828475" y="946797"/>
                </a:cubicBezTo>
                <a:cubicBezTo>
                  <a:pt x="684804" y="960603"/>
                  <a:pt x="592463" y="899094"/>
                  <a:pt x="525762" y="946797"/>
                </a:cubicBezTo>
                <a:cubicBezTo>
                  <a:pt x="412784" y="1084503"/>
                  <a:pt x="255201" y="883197"/>
                  <a:pt x="0" y="946797"/>
                </a:cubicBezTo>
                <a:cubicBezTo>
                  <a:pt x="20964" y="813021"/>
                  <a:pt x="53743" y="656130"/>
                  <a:pt x="0" y="473397"/>
                </a:cubicBezTo>
                <a:cubicBezTo>
                  <a:pt x="-39001" y="259338"/>
                  <a:pt x="12150" y="82767"/>
                  <a:pt x="0" y="0"/>
                </a:cubicBezTo>
                <a:close/>
              </a:path>
              <a:path w="3186445" h="946797" fill="none" stroke="0" extrusionOk="0">
                <a:moveTo>
                  <a:pt x="0" y="0"/>
                </a:moveTo>
                <a:cubicBezTo>
                  <a:pt x="170236" y="-39955"/>
                  <a:pt x="255775" y="29257"/>
                  <a:pt x="366440" y="0"/>
                </a:cubicBezTo>
                <a:cubicBezTo>
                  <a:pt x="469811" y="-43196"/>
                  <a:pt x="519247" y="34076"/>
                  <a:pt x="669152" y="0"/>
                </a:cubicBezTo>
                <a:cubicBezTo>
                  <a:pt x="793363" y="-51329"/>
                  <a:pt x="943871" y="19952"/>
                  <a:pt x="1003730" y="0"/>
                </a:cubicBezTo>
                <a:cubicBezTo>
                  <a:pt x="1118338" y="-10565"/>
                  <a:pt x="1238385" y="6163"/>
                  <a:pt x="1370170" y="0"/>
                </a:cubicBezTo>
                <a:cubicBezTo>
                  <a:pt x="1521638" y="-2205"/>
                  <a:pt x="1531158" y="5519"/>
                  <a:pt x="1672883" y="0"/>
                </a:cubicBezTo>
                <a:cubicBezTo>
                  <a:pt x="1816666" y="13608"/>
                  <a:pt x="1857860" y="3318"/>
                  <a:pt x="2039324" y="0"/>
                </a:cubicBezTo>
                <a:cubicBezTo>
                  <a:pt x="2205582" y="19426"/>
                  <a:pt x="2316879" y="-10433"/>
                  <a:pt x="2437630" y="0"/>
                </a:cubicBezTo>
                <a:cubicBezTo>
                  <a:pt x="2567721" y="-15507"/>
                  <a:pt x="2618027" y="15254"/>
                  <a:pt x="2740342" y="0"/>
                </a:cubicBezTo>
                <a:cubicBezTo>
                  <a:pt x="2853228" y="-32327"/>
                  <a:pt x="3036145" y="17034"/>
                  <a:pt x="3186445" y="0"/>
                </a:cubicBezTo>
                <a:cubicBezTo>
                  <a:pt x="3227681" y="129796"/>
                  <a:pt x="3217262" y="295386"/>
                  <a:pt x="3186445" y="492333"/>
                </a:cubicBezTo>
                <a:cubicBezTo>
                  <a:pt x="3208152" y="644647"/>
                  <a:pt x="3157275" y="836235"/>
                  <a:pt x="3186445" y="946797"/>
                </a:cubicBezTo>
                <a:cubicBezTo>
                  <a:pt x="3074319" y="972046"/>
                  <a:pt x="2997598" y="951809"/>
                  <a:pt x="2851867" y="946797"/>
                </a:cubicBezTo>
                <a:cubicBezTo>
                  <a:pt x="2686790" y="942613"/>
                  <a:pt x="2493375" y="906030"/>
                  <a:pt x="2421698" y="946797"/>
                </a:cubicBezTo>
                <a:cubicBezTo>
                  <a:pt x="2322991" y="992082"/>
                  <a:pt x="2176492" y="881283"/>
                  <a:pt x="1959663" y="946797"/>
                </a:cubicBezTo>
                <a:cubicBezTo>
                  <a:pt x="1739984" y="974414"/>
                  <a:pt x="1669660" y="923330"/>
                  <a:pt x="1497628" y="946797"/>
                </a:cubicBezTo>
                <a:cubicBezTo>
                  <a:pt x="1314793" y="980896"/>
                  <a:pt x="1293786" y="917342"/>
                  <a:pt x="1163051" y="946797"/>
                </a:cubicBezTo>
                <a:cubicBezTo>
                  <a:pt x="1049056" y="982430"/>
                  <a:pt x="986982" y="930024"/>
                  <a:pt x="828475" y="946797"/>
                </a:cubicBezTo>
                <a:cubicBezTo>
                  <a:pt x="691987" y="967067"/>
                  <a:pt x="603638" y="934038"/>
                  <a:pt x="525762" y="946797"/>
                </a:cubicBezTo>
                <a:cubicBezTo>
                  <a:pt x="524693" y="984419"/>
                  <a:pt x="278074" y="768572"/>
                  <a:pt x="0" y="946797"/>
                </a:cubicBezTo>
                <a:cubicBezTo>
                  <a:pt x="-6550" y="820906"/>
                  <a:pt x="5418" y="689652"/>
                  <a:pt x="0" y="473397"/>
                </a:cubicBezTo>
                <a:cubicBezTo>
                  <a:pt x="-23677" y="290949"/>
                  <a:pt x="33532" y="96030"/>
                  <a:pt x="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100744190">
                  <a:custGeom>
                    <a:avLst/>
                    <a:gdLst>
                      <a:gd name="connsiteX0" fmla="*/ 0 w 3501413"/>
                      <a:gd name="connsiteY0" fmla="*/ 0 h 946169"/>
                      <a:gd name="connsiteX1" fmla="*/ 402662 w 3501413"/>
                      <a:gd name="connsiteY1" fmla="*/ 0 h 946169"/>
                      <a:gd name="connsiteX2" fmla="*/ 735296 w 3501413"/>
                      <a:gd name="connsiteY2" fmla="*/ 0 h 946169"/>
                      <a:gd name="connsiteX3" fmla="*/ 1102945 w 3501413"/>
                      <a:gd name="connsiteY3" fmla="*/ 0 h 946169"/>
                      <a:gd name="connsiteX4" fmla="*/ 1505607 w 3501413"/>
                      <a:gd name="connsiteY4" fmla="*/ 0 h 946169"/>
                      <a:gd name="connsiteX5" fmla="*/ 1838242 w 3501413"/>
                      <a:gd name="connsiteY5" fmla="*/ 0 h 946169"/>
                      <a:gd name="connsiteX6" fmla="*/ 2240904 w 3501413"/>
                      <a:gd name="connsiteY6" fmla="*/ 0 h 946169"/>
                      <a:gd name="connsiteX7" fmla="*/ 2678581 w 3501413"/>
                      <a:gd name="connsiteY7" fmla="*/ 0 h 946169"/>
                      <a:gd name="connsiteX8" fmla="*/ 3011215 w 3501413"/>
                      <a:gd name="connsiteY8" fmla="*/ 0 h 946169"/>
                      <a:gd name="connsiteX9" fmla="*/ 3501413 w 3501413"/>
                      <a:gd name="connsiteY9" fmla="*/ 0 h 946169"/>
                      <a:gd name="connsiteX10" fmla="*/ 3501413 w 3501413"/>
                      <a:gd name="connsiteY10" fmla="*/ 492007 h 946169"/>
                      <a:gd name="connsiteX11" fmla="*/ 3501413 w 3501413"/>
                      <a:gd name="connsiteY11" fmla="*/ 946169 h 946169"/>
                      <a:gd name="connsiteX12" fmla="*/ 3133764 w 3501413"/>
                      <a:gd name="connsiteY12" fmla="*/ 946169 h 946169"/>
                      <a:gd name="connsiteX13" fmla="*/ 2661074 w 3501413"/>
                      <a:gd name="connsiteY13" fmla="*/ 946169 h 946169"/>
                      <a:gd name="connsiteX14" fmla="*/ 2153369 w 3501413"/>
                      <a:gd name="connsiteY14" fmla="*/ 946169 h 946169"/>
                      <a:gd name="connsiteX15" fmla="*/ 1645663 w 3501413"/>
                      <a:gd name="connsiteY15" fmla="*/ 946169 h 946169"/>
                      <a:gd name="connsiteX16" fmla="*/ 1278015 w 3501413"/>
                      <a:gd name="connsiteY16" fmla="*/ 946169 h 946169"/>
                      <a:gd name="connsiteX17" fmla="*/ 910367 w 3501413"/>
                      <a:gd name="connsiteY17" fmla="*/ 946169 h 946169"/>
                      <a:gd name="connsiteX18" fmla="*/ 577732 w 3501413"/>
                      <a:gd name="connsiteY18" fmla="*/ 946169 h 946169"/>
                      <a:gd name="connsiteX19" fmla="*/ 0 w 3501413"/>
                      <a:gd name="connsiteY19" fmla="*/ 946169 h 946169"/>
                      <a:gd name="connsiteX20" fmla="*/ 0 w 3501413"/>
                      <a:gd name="connsiteY20" fmla="*/ 473084 h 946169"/>
                      <a:gd name="connsiteX21" fmla="*/ 0 w 3501413"/>
                      <a:gd name="connsiteY21" fmla="*/ 0 h 946169"/>
                      <a:gd name="connsiteX0" fmla="*/ 0 w 3501413"/>
                      <a:gd name="connsiteY0" fmla="*/ 0 h 946169"/>
                      <a:gd name="connsiteX1" fmla="*/ 437676 w 3501413"/>
                      <a:gd name="connsiteY1" fmla="*/ 0 h 946169"/>
                      <a:gd name="connsiteX2" fmla="*/ 805324 w 3501413"/>
                      <a:gd name="connsiteY2" fmla="*/ 0 h 946169"/>
                      <a:gd name="connsiteX3" fmla="*/ 1137959 w 3501413"/>
                      <a:gd name="connsiteY3" fmla="*/ 0 h 946169"/>
                      <a:gd name="connsiteX4" fmla="*/ 1610649 w 3501413"/>
                      <a:gd name="connsiteY4" fmla="*/ 0 h 946169"/>
                      <a:gd name="connsiteX5" fmla="*/ 1978298 w 3501413"/>
                      <a:gd name="connsiteY5" fmla="*/ 0 h 946169"/>
                      <a:gd name="connsiteX6" fmla="*/ 2345946 w 3501413"/>
                      <a:gd name="connsiteY6" fmla="*/ 0 h 946169"/>
                      <a:gd name="connsiteX7" fmla="*/ 2783623 w 3501413"/>
                      <a:gd name="connsiteY7" fmla="*/ 0 h 946169"/>
                      <a:gd name="connsiteX8" fmla="*/ 3501413 w 3501413"/>
                      <a:gd name="connsiteY8" fmla="*/ 0 h 946169"/>
                      <a:gd name="connsiteX9" fmla="*/ 3501413 w 3501413"/>
                      <a:gd name="connsiteY9" fmla="*/ 463623 h 946169"/>
                      <a:gd name="connsiteX10" fmla="*/ 3501413 w 3501413"/>
                      <a:gd name="connsiteY10" fmla="*/ 946169 h 946169"/>
                      <a:gd name="connsiteX11" fmla="*/ 2993708 w 3501413"/>
                      <a:gd name="connsiteY11" fmla="*/ 946169 h 946169"/>
                      <a:gd name="connsiteX12" fmla="*/ 2556031 w 3501413"/>
                      <a:gd name="connsiteY12" fmla="*/ 946169 h 946169"/>
                      <a:gd name="connsiteX13" fmla="*/ 2153369 w 3501413"/>
                      <a:gd name="connsiteY13" fmla="*/ 946169 h 946169"/>
                      <a:gd name="connsiteX14" fmla="*/ 1645663 w 3501413"/>
                      <a:gd name="connsiteY14" fmla="*/ 946169 h 946169"/>
                      <a:gd name="connsiteX15" fmla="*/ 1207987 w 3501413"/>
                      <a:gd name="connsiteY15" fmla="*/ 946169 h 946169"/>
                      <a:gd name="connsiteX16" fmla="*/ 770310 w 3501413"/>
                      <a:gd name="connsiteY16" fmla="*/ 946169 h 946169"/>
                      <a:gd name="connsiteX17" fmla="*/ 437676 w 3501413"/>
                      <a:gd name="connsiteY17" fmla="*/ 946169 h 946169"/>
                      <a:gd name="connsiteX18" fmla="*/ 0 w 3501413"/>
                      <a:gd name="connsiteY18" fmla="*/ 946169 h 946169"/>
                      <a:gd name="connsiteX19" fmla="*/ 0 w 3501413"/>
                      <a:gd name="connsiteY19" fmla="*/ 492007 h 946169"/>
                      <a:gd name="connsiteX20" fmla="*/ 0 w 3501413"/>
                      <a:gd name="connsiteY20" fmla="*/ 0 h 94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501413" h="946169" fill="none" extrusionOk="0">
                        <a:moveTo>
                          <a:pt x="0" y="0"/>
                        </a:moveTo>
                        <a:cubicBezTo>
                          <a:pt x="181769" y="-32278"/>
                          <a:pt x="284537" y="30927"/>
                          <a:pt x="402662" y="0"/>
                        </a:cubicBezTo>
                        <a:cubicBezTo>
                          <a:pt x="520205" y="-45057"/>
                          <a:pt x="582415" y="23274"/>
                          <a:pt x="735296" y="0"/>
                        </a:cubicBezTo>
                        <a:cubicBezTo>
                          <a:pt x="865008" y="-46715"/>
                          <a:pt x="1032553" y="24739"/>
                          <a:pt x="1102945" y="0"/>
                        </a:cubicBezTo>
                        <a:cubicBezTo>
                          <a:pt x="1209076" y="-16669"/>
                          <a:pt x="1345912" y="-5333"/>
                          <a:pt x="1505607" y="0"/>
                        </a:cubicBezTo>
                        <a:cubicBezTo>
                          <a:pt x="1670188" y="-2240"/>
                          <a:pt x="1683080" y="4305"/>
                          <a:pt x="1838242" y="0"/>
                        </a:cubicBezTo>
                        <a:cubicBezTo>
                          <a:pt x="1988743" y="3393"/>
                          <a:pt x="2042634" y="3859"/>
                          <a:pt x="2240904" y="0"/>
                        </a:cubicBezTo>
                        <a:cubicBezTo>
                          <a:pt x="2425944" y="18846"/>
                          <a:pt x="2527063" y="-1407"/>
                          <a:pt x="2678581" y="0"/>
                        </a:cubicBezTo>
                        <a:cubicBezTo>
                          <a:pt x="2822830" y="-25836"/>
                          <a:pt x="2868885" y="26433"/>
                          <a:pt x="3011215" y="0"/>
                        </a:cubicBezTo>
                        <a:cubicBezTo>
                          <a:pt x="3137980" y="-29534"/>
                          <a:pt x="3355823" y="50492"/>
                          <a:pt x="3501413" y="0"/>
                        </a:cubicBezTo>
                        <a:cubicBezTo>
                          <a:pt x="3544151" y="118972"/>
                          <a:pt x="3512908" y="294638"/>
                          <a:pt x="3501413" y="492007"/>
                        </a:cubicBezTo>
                        <a:cubicBezTo>
                          <a:pt x="3532929" y="646762"/>
                          <a:pt x="3461207" y="832828"/>
                          <a:pt x="3501413" y="946169"/>
                        </a:cubicBezTo>
                        <a:cubicBezTo>
                          <a:pt x="3402319" y="982369"/>
                          <a:pt x="3292681" y="960538"/>
                          <a:pt x="3133764" y="946169"/>
                        </a:cubicBezTo>
                        <a:cubicBezTo>
                          <a:pt x="2959301" y="941409"/>
                          <a:pt x="2759464" y="924300"/>
                          <a:pt x="2661074" y="946169"/>
                        </a:cubicBezTo>
                        <a:cubicBezTo>
                          <a:pt x="2547111" y="983668"/>
                          <a:pt x="2388378" y="906731"/>
                          <a:pt x="2153369" y="946169"/>
                        </a:cubicBezTo>
                        <a:cubicBezTo>
                          <a:pt x="1906253" y="965416"/>
                          <a:pt x="1850810" y="914392"/>
                          <a:pt x="1645663" y="946169"/>
                        </a:cubicBezTo>
                        <a:cubicBezTo>
                          <a:pt x="1444490" y="976652"/>
                          <a:pt x="1411463" y="926108"/>
                          <a:pt x="1278015" y="946169"/>
                        </a:cubicBezTo>
                        <a:cubicBezTo>
                          <a:pt x="1145429" y="979515"/>
                          <a:pt x="1086979" y="932157"/>
                          <a:pt x="910367" y="946169"/>
                        </a:cubicBezTo>
                        <a:cubicBezTo>
                          <a:pt x="756724" y="980772"/>
                          <a:pt x="660865" y="914471"/>
                          <a:pt x="577732" y="946169"/>
                        </a:cubicBezTo>
                        <a:cubicBezTo>
                          <a:pt x="527593" y="972680"/>
                          <a:pt x="293924" y="822545"/>
                          <a:pt x="0" y="946169"/>
                        </a:cubicBezTo>
                        <a:cubicBezTo>
                          <a:pt x="26807" y="808186"/>
                          <a:pt x="16034" y="673768"/>
                          <a:pt x="0" y="473084"/>
                        </a:cubicBezTo>
                        <a:cubicBezTo>
                          <a:pt x="-19007" y="261336"/>
                          <a:pt x="10107" y="103645"/>
                          <a:pt x="0" y="0"/>
                        </a:cubicBezTo>
                        <a:close/>
                      </a:path>
                      <a:path w="3501413" h="946169" stroke="0" extrusionOk="0">
                        <a:moveTo>
                          <a:pt x="0" y="0"/>
                        </a:moveTo>
                        <a:cubicBezTo>
                          <a:pt x="175290" y="-31226"/>
                          <a:pt x="302819" y="15687"/>
                          <a:pt x="437676" y="0"/>
                        </a:cubicBezTo>
                        <a:cubicBezTo>
                          <a:pt x="595511" y="-11813"/>
                          <a:pt x="667138" y="1246"/>
                          <a:pt x="805324" y="0"/>
                        </a:cubicBezTo>
                        <a:cubicBezTo>
                          <a:pt x="927202" y="-32798"/>
                          <a:pt x="1011674" y="8744"/>
                          <a:pt x="1137959" y="0"/>
                        </a:cubicBezTo>
                        <a:cubicBezTo>
                          <a:pt x="1247952" y="-24452"/>
                          <a:pt x="1412239" y="43754"/>
                          <a:pt x="1610649" y="0"/>
                        </a:cubicBezTo>
                        <a:cubicBezTo>
                          <a:pt x="1804311" y="-68777"/>
                          <a:pt x="1815343" y="16657"/>
                          <a:pt x="1978298" y="0"/>
                        </a:cubicBezTo>
                        <a:cubicBezTo>
                          <a:pt x="2120693" y="-33286"/>
                          <a:pt x="2248839" y="33348"/>
                          <a:pt x="2345946" y="0"/>
                        </a:cubicBezTo>
                        <a:cubicBezTo>
                          <a:pt x="2439430" y="-24209"/>
                          <a:pt x="2594936" y="-2571"/>
                          <a:pt x="2783623" y="0"/>
                        </a:cubicBezTo>
                        <a:cubicBezTo>
                          <a:pt x="3004358" y="-42517"/>
                          <a:pt x="3219633" y="38065"/>
                          <a:pt x="3501413" y="0"/>
                        </a:cubicBezTo>
                        <a:cubicBezTo>
                          <a:pt x="3562038" y="168128"/>
                          <a:pt x="3507157" y="339556"/>
                          <a:pt x="3501413" y="463623"/>
                        </a:cubicBezTo>
                        <a:cubicBezTo>
                          <a:pt x="3534263" y="552228"/>
                          <a:pt x="3459106" y="782466"/>
                          <a:pt x="3501413" y="946169"/>
                        </a:cubicBezTo>
                        <a:cubicBezTo>
                          <a:pt x="3325852" y="953545"/>
                          <a:pt x="3105547" y="911502"/>
                          <a:pt x="2993708" y="946169"/>
                        </a:cubicBezTo>
                        <a:cubicBezTo>
                          <a:pt x="2875903" y="971523"/>
                          <a:pt x="2769745" y="930338"/>
                          <a:pt x="2556031" y="946169"/>
                        </a:cubicBezTo>
                        <a:cubicBezTo>
                          <a:pt x="2334367" y="986306"/>
                          <a:pt x="2251561" y="909713"/>
                          <a:pt x="2153369" y="946169"/>
                        </a:cubicBezTo>
                        <a:cubicBezTo>
                          <a:pt x="2053211" y="975256"/>
                          <a:pt x="1832687" y="939134"/>
                          <a:pt x="1645663" y="946169"/>
                        </a:cubicBezTo>
                        <a:cubicBezTo>
                          <a:pt x="1454854" y="955422"/>
                          <a:pt x="1410368" y="928849"/>
                          <a:pt x="1207987" y="946169"/>
                        </a:cubicBezTo>
                        <a:cubicBezTo>
                          <a:pt x="1007133" y="950166"/>
                          <a:pt x="984270" y="887818"/>
                          <a:pt x="770310" y="946169"/>
                        </a:cubicBezTo>
                        <a:cubicBezTo>
                          <a:pt x="563453" y="1004222"/>
                          <a:pt x="576337" y="951075"/>
                          <a:pt x="437676" y="946169"/>
                        </a:cubicBezTo>
                        <a:cubicBezTo>
                          <a:pt x="307406" y="944909"/>
                          <a:pt x="177269" y="913029"/>
                          <a:pt x="0" y="946169"/>
                        </a:cubicBezTo>
                        <a:cubicBezTo>
                          <a:pt x="-12790" y="818532"/>
                          <a:pt x="44061" y="686857"/>
                          <a:pt x="0" y="492007"/>
                        </a:cubicBezTo>
                        <a:cubicBezTo>
                          <a:pt x="-39631" y="294965"/>
                          <a:pt x="-6252" y="110715"/>
                          <a:pt x="0" y="0"/>
                        </a:cubicBezTo>
                        <a:close/>
                      </a:path>
                      <a:path w="3501413" h="946169" fill="none" stroke="0" extrusionOk="0">
                        <a:moveTo>
                          <a:pt x="0" y="0"/>
                        </a:moveTo>
                        <a:cubicBezTo>
                          <a:pt x="179917" y="-56370"/>
                          <a:pt x="318415" y="52588"/>
                          <a:pt x="402662" y="0"/>
                        </a:cubicBezTo>
                        <a:cubicBezTo>
                          <a:pt x="505713" y="-27697"/>
                          <a:pt x="607595" y="47697"/>
                          <a:pt x="735296" y="0"/>
                        </a:cubicBezTo>
                        <a:cubicBezTo>
                          <a:pt x="884673" y="-41400"/>
                          <a:pt x="996831" y="40084"/>
                          <a:pt x="1102945" y="0"/>
                        </a:cubicBezTo>
                        <a:cubicBezTo>
                          <a:pt x="1189494" y="-24462"/>
                          <a:pt x="1372725" y="9867"/>
                          <a:pt x="1505607" y="0"/>
                        </a:cubicBezTo>
                        <a:cubicBezTo>
                          <a:pt x="1671570" y="-948"/>
                          <a:pt x="1682736" y="5678"/>
                          <a:pt x="1838242" y="0"/>
                        </a:cubicBezTo>
                        <a:cubicBezTo>
                          <a:pt x="1991712" y="-307"/>
                          <a:pt x="2044425" y="11511"/>
                          <a:pt x="2240904" y="0"/>
                        </a:cubicBezTo>
                        <a:cubicBezTo>
                          <a:pt x="2431430" y="2930"/>
                          <a:pt x="2537942" y="17787"/>
                          <a:pt x="2678581" y="0"/>
                        </a:cubicBezTo>
                        <a:cubicBezTo>
                          <a:pt x="2821073" y="-7885"/>
                          <a:pt x="2878219" y="24942"/>
                          <a:pt x="3011215" y="0"/>
                        </a:cubicBezTo>
                        <a:cubicBezTo>
                          <a:pt x="3138903" y="-63028"/>
                          <a:pt x="3342913" y="36089"/>
                          <a:pt x="3501413" y="0"/>
                        </a:cubicBezTo>
                        <a:cubicBezTo>
                          <a:pt x="3520840" y="123295"/>
                          <a:pt x="3463114" y="346378"/>
                          <a:pt x="3501413" y="492007"/>
                        </a:cubicBezTo>
                        <a:cubicBezTo>
                          <a:pt x="3545720" y="685962"/>
                          <a:pt x="3461859" y="829755"/>
                          <a:pt x="3501413" y="946169"/>
                        </a:cubicBezTo>
                        <a:cubicBezTo>
                          <a:pt x="3403089" y="997600"/>
                          <a:pt x="3302175" y="956860"/>
                          <a:pt x="3133764" y="946169"/>
                        </a:cubicBezTo>
                        <a:cubicBezTo>
                          <a:pt x="2973955" y="962974"/>
                          <a:pt x="2761571" y="929446"/>
                          <a:pt x="2661074" y="946169"/>
                        </a:cubicBezTo>
                        <a:cubicBezTo>
                          <a:pt x="2559470" y="927106"/>
                          <a:pt x="2381404" y="931704"/>
                          <a:pt x="2153369" y="946169"/>
                        </a:cubicBezTo>
                        <a:cubicBezTo>
                          <a:pt x="1931539" y="989917"/>
                          <a:pt x="1858518" y="935439"/>
                          <a:pt x="1645663" y="946169"/>
                        </a:cubicBezTo>
                        <a:cubicBezTo>
                          <a:pt x="1448265" y="981875"/>
                          <a:pt x="1407868" y="909697"/>
                          <a:pt x="1278015" y="946169"/>
                        </a:cubicBezTo>
                        <a:cubicBezTo>
                          <a:pt x="1136161" y="972187"/>
                          <a:pt x="1079513" y="918170"/>
                          <a:pt x="910367" y="946169"/>
                        </a:cubicBezTo>
                        <a:cubicBezTo>
                          <a:pt x="745680" y="952644"/>
                          <a:pt x="658941" y="908958"/>
                          <a:pt x="577732" y="946169"/>
                        </a:cubicBezTo>
                        <a:cubicBezTo>
                          <a:pt x="489978" y="1019919"/>
                          <a:pt x="275549" y="850478"/>
                          <a:pt x="0" y="946169"/>
                        </a:cubicBezTo>
                        <a:cubicBezTo>
                          <a:pt x="21190" y="816227"/>
                          <a:pt x="65279" y="653173"/>
                          <a:pt x="0" y="473084"/>
                        </a:cubicBezTo>
                        <a:cubicBezTo>
                          <a:pt x="-34606" y="268732"/>
                          <a:pt x="11592" y="1112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>
                <a:solidFill>
                  <a:schemeClr val="tx1"/>
                </a:solidFill>
                <a:latin typeface="Juice ITC" panose="04040403040A02020202" pitchFamily="82" charset="0"/>
              </a:rPr>
              <a:t>Lesions</a:t>
            </a:r>
            <a:r>
              <a:rPr lang="en-US" sz="320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225F319-333D-4B5C-BC82-1DFAE85EFE01}"/>
              </a:ext>
            </a:extLst>
          </p:cNvPr>
          <p:cNvSpPr txBox="1"/>
          <p:nvPr/>
        </p:nvSpPr>
        <p:spPr>
          <a:xfrm>
            <a:off x="141191" y="1209822"/>
            <a:ext cx="6063174" cy="29238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u="sng" dirty="0" err="1">
                <a:latin typeface="Juice ITC" panose="04040403040A02020202" pitchFamily="82" charset="0"/>
              </a:rPr>
              <a:t>Udder</a:t>
            </a:r>
            <a:r>
              <a:rPr lang="es-ES" sz="2400" b="1" u="sng" dirty="0">
                <a:latin typeface="Juice ITC" panose="04040403040A02020202" pitchFamily="82" charset="0"/>
              </a:rPr>
              <a:t> Tuberculosis</a:t>
            </a:r>
          </a:p>
          <a:p>
            <a:r>
              <a:rPr lang="en-US" sz="2000" dirty="0">
                <a:latin typeface="Gabriola" panose="04040605051002020D02" pitchFamily="82" charset="0"/>
              </a:rPr>
              <a:t>It is difficult to diagnose on the basis of clinical trial.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abriola" panose="04040605051002020D02" pitchFamily="82" charset="0"/>
              </a:rPr>
              <a:t>Militant </a:t>
            </a:r>
            <a:r>
              <a:rPr lang="en-US" sz="2000" b="1" dirty="0" err="1">
                <a:latin typeface="Gabriola" panose="04040605051002020D02" pitchFamily="82" charset="0"/>
              </a:rPr>
              <a:t>thicklings</a:t>
            </a:r>
            <a:r>
              <a:rPr lang="en-US" sz="2000" b="1" dirty="0">
                <a:latin typeface="Gabriola" panose="04040605051002020D02" pitchFamily="82" charset="0"/>
              </a:rPr>
              <a:t> </a:t>
            </a:r>
            <a:r>
              <a:rPr lang="en-US" sz="2000" dirty="0">
                <a:latin typeface="Gabriola" panose="04040605051002020D02" pitchFamily="82" charset="0"/>
              </a:rPr>
              <a:t>are usually are not palpable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In the </a:t>
            </a:r>
            <a:r>
              <a:rPr lang="en-US" sz="2000" b="1" u="sng" dirty="0">
                <a:latin typeface="Gabriola" panose="04040605051002020D02" pitchFamily="82" charset="0"/>
              </a:rPr>
              <a:t>advanced form: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abriola" panose="04040605051002020D02" pitchFamily="82" charset="0"/>
              </a:rPr>
              <a:t>Hard, painful swelling </a:t>
            </a:r>
            <a:r>
              <a:rPr lang="en-US" sz="2000" dirty="0">
                <a:latin typeface="Gabriola" panose="04040605051002020D02" pitchFamily="82" charset="0"/>
              </a:rPr>
              <a:t>quarters of the udder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abriola" panose="04040605051002020D02" pitchFamily="82" charset="0"/>
              </a:rPr>
              <a:t>Asymmetricity</a:t>
            </a:r>
            <a:r>
              <a:rPr lang="en-US" sz="2000" dirty="0">
                <a:latin typeface="Gabriola" panose="04040605051002020D02" pitchFamily="82" charset="0"/>
              </a:rPr>
              <a:t> and irregular teat setting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Gabriola" panose="04040605051002020D02" pitchFamily="82" charset="0"/>
              </a:rPr>
              <a:t>In the parenchyma of udder </a:t>
            </a:r>
            <a:r>
              <a:rPr lang="en-US" sz="2000" b="1" dirty="0">
                <a:latin typeface="Gabriola" panose="04040605051002020D02" pitchFamily="82" charset="0"/>
              </a:rPr>
              <a:t>palpable nodules and tumors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abriola" panose="04040605051002020D02" pitchFamily="82" charset="0"/>
              </a:rPr>
              <a:t>Udder lymph </a:t>
            </a:r>
            <a:r>
              <a:rPr lang="en-US" sz="2000" dirty="0">
                <a:latin typeface="Gabriola" panose="04040605051002020D02" pitchFamily="82" charset="0"/>
              </a:rPr>
              <a:t>nodes enlarged, hard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abriola" panose="04040605051002020D02" pitchFamily="82" charset="0"/>
              </a:rPr>
              <a:t>Watery milk</a:t>
            </a:r>
            <a:r>
              <a:rPr lang="en-US" sz="2000" dirty="0">
                <a:latin typeface="Gabriola" panose="04040605051002020D02" pitchFamily="82" charset="0"/>
              </a:rPr>
              <a:t>, contains whitish conifer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1EE88D-9B79-4206-98B8-F5CCF13E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466" y="2142182"/>
            <a:ext cx="4477758" cy="30628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E36FA48-9204-4762-AC55-E02352CDB369}"/>
              </a:ext>
            </a:extLst>
          </p:cNvPr>
          <p:cNvSpPr txBox="1"/>
          <p:nvPr/>
        </p:nvSpPr>
        <p:spPr>
          <a:xfrm>
            <a:off x="201637" y="4303435"/>
            <a:ext cx="5894363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Juice ITC" panose="04040403040A02020202" pitchFamily="82" charset="0"/>
              </a:rPr>
              <a:t>Tuberculosis of the Central Nervous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sz="2000" dirty="0">
                <a:latin typeface="Gabriola" panose="04040605051002020D02" pitchFamily="82" charset="0"/>
              </a:rPr>
              <a:t>nxiety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Unsteady step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Involuntary movements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Clinic seizures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General dementia or excitement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briola" panose="04040605051002020D02" pitchFamily="82" charset="0"/>
              </a:rPr>
              <a:t>Blindness </a:t>
            </a:r>
          </a:p>
        </p:txBody>
      </p:sp>
    </p:spTree>
    <p:extLst>
      <p:ext uri="{BB962C8B-B14F-4D97-AF65-F5344CB8AC3E}">
        <p14:creationId xmlns:p14="http://schemas.microsoft.com/office/powerpoint/2010/main" val="3298537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1066</Words>
  <Application>Microsoft Office PowerPoint</Application>
  <PresentationFormat>Niestandardowy</PresentationFormat>
  <Paragraphs>123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Savon</vt:lpstr>
      <vt:lpstr>BOVINE TUBERCULOSIS</vt:lpstr>
      <vt:lpstr>Index</vt:lpstr>
      <vt:lpstr>Introduction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BOVINE TUBERCULOSIS</dc:title>
  <dc:creator>LAURA</dc:creator>
  <cp:lastModifiedBy>DIG-13</cp:lastModifiedBy>
  <cp:revision>9</cp:revision>
  <dcterms:created xsi:type="dcterms:W3CDTF">2020-01-21T19:25:03Z</dcterms:created>
  <dcterms:modified xsi:type="dcterms:W3CDTF">2022-03-24T11:11:31Z</dcterms:modified>
</cp:coreProperties>
</file>