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E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2DC561-7CC3-4F0F-A2BC-5D835C4825C2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DDD013B-6E69-4A29-B5C9-4E493B275E11}">
      <dgm:prSet phldrT="[Texto]" custT="1"/>
      <dgm:spPr/>
      <dgm:t>
        <a:bodyPr/>
        <a:lstStyle/>
        <a:p>
          <a:r>
            <a:rPr lang="es-ES" sz="1800" b="1" dirty="0" err="1"/>
            <a:t>Fever</a:t>
          </a:r>
          <a:endParaRPr lang="es-ES" sz="1800" b="1" dirty="0"/>
        </a:p>
      </dgm:t>
    </dgm:pt>
    <dgm:pt modelId="{C4196665-4048-41E1-8132-F8BBF016E4ED}" type="parTrans" cxnId="{C526190F-C8DF-4801-8BF9-2FFDA62616ED}">
      <dgm:prSet/>
      <dgm:spPr/>
      <dgm:t>
        <a:bodyPr/>
        <a:lstStyle/>
        <a:p>
          <a:endParaRPr lang="es-ES"/>
        </a:p>
      </dgm:t>
    </dgm:pt>
    <dgm:pt modelId="{533AAF94-7BEA-4484-84DC-155529436144}" type="sibTrans" cxnId="{C526190F-C8DF-4801-8BF9-2FFDA62616ED}">
      <dgm:prSet/>
      <dgm:spPr/>
      <dgm:t>
        <a:bodyPr/>
        <a:lstStyle/>
        <a:p>
          <a:endParaRPr lang="es-ES"/>
        </a:p>
      </dgm:t>
    </dgm:pt>
    <dgm:pt modelId="{62396038-B5B6-45F2-9627-DE65BAA8EE17}">
      <dgm:prSet phldrT="[Texto]" custT="1"/>
      <dgm:spPr/>
      <dgm:t>
        <a:bodyPr/>
        <a:lstStyle/>
        <a:p>
          <a:r>
            <a:rPr lang="es-ES" sz="1800" dirty="0" err="1"/>
            <a:t>Depression</a:t>
          </a:r>
          <a:endParaRPr lang="es-ES" sz="1800" dirty="0"/>
        </a:p>
      </dgm:t>
    </dgm:pt>
    <dgm:pt modelId="{236C19C2-8B70-42A5-98DD-2CA0A98CD2D4}" type="parTrans" cxnId="{B63DAFB1-9537-4EBB-8119-160841BF0A1B}">
      <dgm:prSet/>
      <dgm:spPr/>
      <dgm:t>
        <a:bodyPr/>
        <a:lstStyle/>
        <a:p>
          <a:endParaRPr lang="es-ES"/>
        </a:p>
      </dgm:t>
    </dgm:pt>
    <dgm:pt modelId="{AD297DEE-E582-4A7F-98A5-BDE7BCF0D3CA}" type="sibTrans" cxnId="{B63DAFB1-9537-4EBB-8119-160841BF0A1B}">
      <dgm:prSet/>
      <dgm:spPr/>
      <dgm:t>
        <a:bodyPr/>
        <a:lstStyle/>
        <a:p>
          <a:endParaRPr lang="es-ES"/>
        </a:p>
      </dgm:t>
    </dgm:pt>
    <dgm:pt modelId="{4A26E939-CC9C-4825-8C51-5089FABCD8F0}">
      <dgm:prSet phldrT="[Texto]" custT="1"/>
      <dgm:spPr/>
      <dgm:t>
        <a:bodyPr/>
        <a:lstStyle/>
        <a:p>
          <a:r>
            <a:rPr lang="es-ES" sz="1800" dirty="0" err="1"/>
            <a:t>Lungs</a:t>
          </a:r>
          <a:r>
            <a:rPr lang="es-ES" sz="1800" dirty="0"/>
            <a:t> </a:t>
          </a:r>
          <a:r>
            <a:rPr lang="es-ES" sz="1800" dirty="0" err="1"/>
            <a:t>lesion</a:t>
          </a:r>
          <a:r>
            <a:rPr lang="es-ES" sz="1800" dirty="0"/>
            <a:t> can cause </a:t>
          </a:r>
          <a:r>
            <a:rPr lang="es-ES" sz="1800" dirty="0" err="1"/>
            <a:t>dyspnea</a:t>
          </a:r>
          <a:endParaRPr lang="es-ES" sz="1800" dirty="0"/>
        </a:p>
      </dgm:t>
    </dgm:pt>
    <dgm:pt modelId="{1362A1C9-4271-4856-9E39-FD9E24F4764F}" type="parTrans" cxnId="{E28E3AC5-2EB9-4069-AA1B-858E91E07963}">
      <dgm:prSet/>
      <dgm:spPr/>
      <dgm:t>
        <a:bodyPr/>
        <a:lstStyle/>
        <a:p>
          <a:endParaRPr lang="es-ES"/>
        </a:p>
      </dgm:t>
    </dgm:pt>
    <dgm:pt modelId="{CF8ECCB4-F463-4771-923C-9705D9139A40}" type="sibTrans" cxnId="{E28E3AC5-2EB9-4069-AA1B-858E91E07963}">
      <dgm:prSet/>
      <dgm:spPr/>
      <dgm:t>
        <a:bodyPr/>
        <a:lstStyle/>
        <a:p>
          <a:endParaRPr lang="es-ES"/>
        </a:p>
      </dgm:t>
    </dgm:pt>
    <dgm:pt modelId="{1612000E-8259-4236-B0AA-8259A51C68C4}">
      <dgm:prSet phldrT="[Texto]" custT="1"/>
      <dgm:spPr/>
      <dgm:t>
        <a:bodyPr/>
        <a:lstStyle/>
        <a:p>
          <a:r>
            <a:rPr lang="es-ES" sz="1800" dirty="0"/>
            <a:t>Followed </a:t>
          </a:r>
          <a:r>
            <a:rPr lang="es-ES" sz="1800" dirty="0" err="1"/>
            <a:t>by</a:t>
          </a:r>
          <a:r>
            <a:rPr lang="es-ES" sz="1800" dirty="0"/>
            <a:t> </a:t>
          </a:r>
          <a:r>
            <a:rPr lang="es-ES" sz="1800" dirty="0" err="1"/>
            <a:t>erythematous</a:t>
          </a:r>
          <a:r>
            <a:rPr lang="es-ES" sz="1800" dirty="0"/>
            <a:t> macules </a:t>
          </a:r>
          <a:r>
            <a:rPr lang="es-ES" sz="1800" dirty="0" err="1"/>
            <a:t>that</a:t>
          </a:r>
          <a:r>
            <a:rPr lang="es-ES" sz="1800" dirty="0"/>
            <a:t> </a:t>
          </a:r>
          <a:r>
            <a:rPr lang="es-ES" sz="1800" dirty="0" err="1"/>
            <a:t>develop</a:t>
          </a:r>
          <a:r>
            <a:rPr lang="es-ES" sz="1800" dirty="0"/>
            <a:t> </a:t>
          </a:r>
          <a:r>
            <a:rPr lang="es-ES" sz="1800" dirty="0" err="1"/>
            <a:t>into</a:t>
          </a:r>
          <a:r>
            <a:rPr lang="es-ES" sz="1800" dirty="0"/>
            <a:t> </a:t>
          </a:r>
          <a:r>
            <a:rPr lang="es-ES" sz="1800" dirty="0" err="1"/>
            <a:t>hard</a:t>
          </a:r>
          <a:r>
            <a:rPr lang="es-ES" sz="1800" dirty="0"/>
            <a:t> </a:t>
          </a:r>
          <a:r>
            <a:rPr lang="es-ES" sz="1800" dirty="0" err="1"/>
            <a:t>papules</a:t>
          </a:r>
          <a:r>
            <a:rPr lang="es-ES" sz="1800" dirty="0"/>
            <a:t> </a:t>
          </a:r>
          <a:r>
            <a:rPr lang="es-ES" sz="1800" dirty="0" err="1"/>
            <a:t>forming</a:t>
          </a:r>
          <a:r>
            <a:rPr lang="es-ES" sz="1800" dirty="0"/>
            <a:t> </a:t>
          </a:r>
          <a:r>
            <a:rPr lang="es-ES" sz="1800" dirty="0" err="1"/>
            <a:t>dark</a:t>
          </a:r>
          <a:r>
            <a:rPr lang="es-ES" sz="1800" dirty="0"/>
            <a:t>, </a:t>
          </a:r>
          <a:r>
            <a:rPr lang="es-ES" sz="1800" dirty="0" err="1"/>
            <a:t>hard</a:t>
          </a:r>
          <a:r>
            <a:rPr lang="es-ES" sz="1800" dirty="0"/>
            <a:t> </a:t>
          </a:r>
          <a:r>
            <a:rPr lang="es-ES" sz="1800" dirty="0" err="1"/>
            <a:t>scabs</a:t>
          </a:r>
          <a:r>
            <a:rPr lang="es-ES" sz="1800" dirty="0"/>
            <a:t>.</a:t>
          </a:r>
          <a:endParaRPr lang="es-ES" sz="1800" b="1" dirty="0"/>
        </a:p>
      </dgm:t>
    </dgm:pt>
    <dgm:pt modelId="{42DE159D-43B5-4F01-BBD4-97FEE68E0827}" type="parTrans" cxnId="{652D9CF5-AEB4-4216-A7CD-BBA76B5188C0}">
      <dgm:prSet/>
      <dgm:spPr/>
      <dgm:t>
        <a:bodyPr/>
        <a:lstStyle/>
        <a:p>
          <a:endParaRPr lang="es-ES"/>
        </a:p>
      </dgm:t>
    </dgm:pt>
    <dgm:pt modelId="{36FC2919-AA92-4B2B-8204-B7D4B87C8CC4}" type="sibTrans" cxnId="{652D9CF5-AEB4-4216-A7CD-BBA76B5188C0}">
      <dgm:prSet/>
      <dgm:spPr/>
      <dgm:t>
        <a:bodyPr/>
        <a:lstStyle/>
        <a:p>
          <a:endParaRPr lang="es-ES"/>
        </a:p>
      </dgm:t>
    </dgm:pt>
    <dgm:pt modelId="{BE2BA03C-569A-482E-B6C9-4ED4F545F081}">
      <dgm:prSet phldrT="[Texto]" custT="1"/>
      <dgm:spPr/>
      <dgm:t>
        <a:bodyPr/>
        <a:lstStyle/>
        <a:p>
          <a:r>
            <a:rPr lang="es-ES" sz="1800"/>
            <a:t>Skin lesions may cover body or be retricted to axila, perineum and groin, ears or tail.</a:t>
          </a:r>
          <a:endParaRPr lang="es-ES" sz="1800" b="1" dirty="0"/>
        </a:p>
      </dgm:t>
    </dgm:pt>
    <dgm:pt modelId="{76D735C1-BD3F-497E-9EA7-8412736CC2FD}" type="parTrans" cxnId="{F493F50D-9BE8-434F-83C8-FEFCB29BA75F}">
      <dgm:prSet/>
      <dgm:spPr/>
      <dgm:t>
        <a:bodyPr/>
        <a:lstStyle/>
        <a:p>
          <a:endParaRPr lang="es-ES"/>
        </a:p>
      </dgm:t>
    </dgm:pt>
    <dgm:pt modelId="{F8EC7FA7-2C01-4891-B56C-EBE20A76C4C8}" type="sibTrans" cxnId="{F493F50D-9BE8-434F-83C8-FEFCB29BA75F}">
      <dgm:prSet/>
      <dgm:spPr/>
      <dgm:t>
        <a:bodyPr/>
        <a:lstStyle/>
        <a:p>
          <a:endParaRPr lang="es-ES"/>
        </a:p>
      </dgm:t>
    </dgm:pt>
    <dgm:pt modelId="{1ECBF5C8-65EE-455A-836F-29F11F9D1409}" type="pres">
      <dgm:prSet presAssocID="{B02DC561-7CC3-4F0F-A2BC-5D835C4825C2}" presName="linear" presStyleCnt="0">
        <dgm:presLayoutVars>
          <dgm:dir/>
          <dgm:animLvl val="lvl"/>
          <dgm:resizeHandles val="exact"/>
        </dgm:presLayoutVars>
      </dgm:prSet>
      <dgm:spPr/>
    </dgm:pt>
    <dgm:pt modelId="{FB51645A-37DF-46B7-B110-336E0A46909D}" type="pres">
      <dgm:prSet presAssocID="{BDDD013B-6E69-4A29-B5C9-4E493B275E11}" presName="parentLin" presStyleCnt="0"/>
      <dgm:spPr/>
    </dgm:pt>
    <dgm:pt modelId="{C1B44568-722B-4B07-ABAF-C02067AC58D0}" type="pres">
      <dgm:prSet presAssocID="{BDDD013B-6E69-4A29-B5C9-4E493B275E11}" presName="parentLeftMargin" presStyleLbl="node1" presStyleIdx="0" presStyleCnt="5"/>
      <dgm:spPr/>
    </dgm:pt>
    <dgm:pt modelId="{94A7386A-B182-4FBB-AA99-D91F3EC0254B}" type="pres">
      <dgm:prSet presAssocID="{BDDD013B-6E69-4A29-B5C9-4E493B275E1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2B24D3B-AAFA-4FD1-9EF1-F2C40B011FD0}" type="pres">
      <dgm:prSet presAssocID="{BDDD013B-6E69-4A29-B5C9-4E493B275E11}" presName="negativeSpace" presStyleCnt="0"/>
      <dgm:spPr/>
    </dgm:pt>
    <dgm:pt modelId="{D86F3C36-C9B2-4533-AFB0-17F6BD575FD5}" type="pres">
      <dgm:prSet presAssocID="{BDDD013B-6E69-4A29-B5C9-4E493B275E11}" presName="childText" presStyleLbl="conFgAcc1" presStyleIdx="0" presStyleCnt="5">
        <dgm:presLayoutVars>
          <dgm:bulletEnabled val="1"/>
        </dgm:presLayoutVars>
      </dgm:prSet>
      <dgm:spPr/>
    </dgm:pt>
    <dgm:pt modelId="{A332E8E5-E685-45E3-AA75-BA79A0345C28}" type="pres">
      <dgm:prSet presAssocID="{533AAF94-7BEA-4484-84DC-155529436144}" presName="spaceBetweenRectangles" presStyleCnt="0"/>
      <dgm:spPr/>
    </dgm:pt>
    <dgm:pt modelId="{2FB36431-6C05-4F33-BADA-F25432854661}" type="pres">
      <dgm:prSet presAssocID="{1612000E-8259-4236-B0AA-8259A51C68C4}" presName="parentLin" presStyleCnt="0"/>
      <dgm:spPr/>
    </dgm:pt>
    <dgm:pt modelId="{F760F724-D915-48A9-B9A0-3BA52946BBF4}" type="pres">
      <dgm:prSet presAssocID="{1612000E-8259-4236-B0AA-8259A51C68C4}" presName="parentLeftMargin" presStyleLbl="node1" presStyleIdx="0" presStyleCnt="5"/>
      <dgm:spPr/>
    </dgm:pt>
    <dgm:pt modelId="{A3EEE97A-E991-4BBB-B2D7-3507745E139E}" type="pres">
      <dgm:prSet presAssocID="{1612000E-8259-4236-B0AA-8259A51C68C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9504248-7A32-432B-8CC0-B3A2EC722547}" type="pres">
      <dgm:prSet presAssocID="{1612000E-8259-4236-B0AA-8259A51C68C4}" presName="negativeSpace" presStyleCnt="0"/>
      <dgm:spPr/>
    </dgm:pt>
    <dgm:pt modelId="{628DC11B-697C-470D-89A0-AB2BF4767100}" type="pres">
      <dgm:prSet presAssocID="{1612000E-8259-4236-B0AA-8259A51C68C4}" presName="childText" presStyleLbl="conFgAcc1" presStyleIdx="1" presStyleCnt="5">
        <dgm:presLayoutVars>
          <dgm:bulletEnabled val="1"/>
        </dgm:presLayoutVars>
      </dgm:prSet>
      <dgm:spPr/>
    </dgm:pt>
    <dgm:pt modelId="{EF50A751-7154-4879-8350-D2BD887F7344}" type="pres">
      <dgm:prSet presAssocID="{36FC2919-AA92-4B2B-8204-B7D4B87C8CC4}" presName="spaceBetweenRectangles" presStyleCnt="0"/>
      <dgm:spPr/>
    </dgm:pt>
    <dgm:pt modelId="{46FD5305-32F0-491A-837F-4F3F4B552BFB}" type="pres">
      <dgm:prSet presAssocID="{BE2BA03C-569A-482E-B6C9-4ED4F545F081}" presName="parentLin" presStyleCnt="0"/>
      <dgm:spPr/>
    </dgm:pt>
    <dgm:pt modelId="{E5B3A73D-5383-4208-AEBC-5CA8FF5084C2}" type="pres">
      <dgm:prSet presAssocID="{BE2BA03C-569A-482E-B6C9-4ED4F545F081}" presName="parentLeftMargin" presStyleLbl="node1" presStyleIdx="1" presStyleCnt="5"/>
      <dgm:spPr/>
    </dgm:pt>
    <dgm:pt modelId="{1BF2B5DD-DD6B-4ABD-B184-1361DC8EFE33}" type="pres">
      <dgm:prSet presAssocID="{BE2BA03C-569A-482E-B6C9-4ED4F545F08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7DE2BB8-848B-425A-A33C-50ED1B791024}" type="pres">
      <dgm:prSet presAssocID="{BE2BA03C-569A-482E-B6C9-4ED4F545F081}" presName="negativeSpace" presStyleCnt="0"/>
      <dgm:spPr/>
    </dgm:pt>
    <dgm:pt modelId="{26C70FF2-A4B8-4BE2-8C90-4160B1EB4C80}" type="pres">
      <dgm:prSet presAssocID="{BE2BA03C-569A-482E-B6C9-4ED4F545F081}" presName="childText" presStyleLbl="conFgAcc1" presStyleIdx="2" presStyleCnt="5">
        <dgm:presLayoutVars>
          <dgm:bulletEnabled val="1"/>
        </dgm:presLayoutVars>
      </dgm:prSet>
      <dgm:spPr/>
    </dgm:pt>
    <dgm:pt modelId="{08020CB0-45B4-4E37-9A2C-309E896E6D4F}" type="pres">
      <dgm:prSet presAssocID="{F8EC7FA7-2C01-4891-B56C-EBE20A76C4C8}" presName="spaceBetweenRectangles" presStyleCnt="0"/>
      <dgm:spPr/>
    </dgm:pt>
    <dgm:pt modelId="{919FEDF9-E336-4C0A-877D-E5B8CA5286DC}" type="pres">
      <dgm:prSet presAssocID="{62396038-B5B6-45F2-9627-DE65BAA8EE17}" presName="parentLin" presStyleCnt="0"/>
      <dgm:spPr/>
    </dgm:pt>
    <dgm:pt modelId="{F3E20B93-902F-4197-9D47-15B4A884E38D}" type="pres">
      <dgm:prSet presAssocID="{62396038-B5B6-45F2-9627-DE65BAA8EE17}" presName="parentLeftMargin" presStyleLbl="node1" presStyleIdx="2" presStyleCnt="5"/>
      <dgm:spPr/>
    </dgm:pt>
    <dgm:pt modelId="{8D4838AE-7BFE-4E78-A2AE-0A5A48E32FDE}" type="pres">
      <dgm:prSet presAssocID="{62396038-B5B6-45F2-9627-DE65BAA8EE1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E8FECA-1BD3-4872-91AC-7D4A6E86D0A5}" type="pres">
      <dgm:prSet presAssocID="{62396038-B5B6-45F2-9627-DE65BAA8EE17}" presName="negativeSpace" presStyleCnt="0"/>
      <dgm:spPr/>
    </dgm:pt>
    <dgm:pt modelId="{D586ACCB-3D3A-4310-8FFD-9CE858F79D82}" type="pres">
      <dgm:prSet presAssocID="{62396038-B5B6-45F2-9627-DE65BAA8EE17}" presName="childText" presStyleLbl="conFgAcc1" presStyleIdx="3" presStyleCnt="5">
        <dgm:presLayoutVars>
          <dgm:bulletEnabled val="1"/>
        </dgm:presLayoutVars>
      </dgm:prSet>
      <dgm:spPr/>
    </dgm:pt>
    <dgm:pt modelId="{8CF33362-2F62-4BEF-88CF-9DE01738DE68}" type="pres">
      <dgm:prSet presAssocID="{AD297DEE-E582-4A7F-98A5-BDE7BCF0D3CA}" presName="spaceBetweenRectangles" presStyleCnt="0"/>
      <dgm:spPr/>
    </dgm:pt>
    <dgm:pt modelId="{223DDD7A-17D9-49D4-832F-68D06BF5C3D7}" type="pres">
      <dgm:prSet presAssocID="{4A26E939-CC9C-4825-8C51-5089FABCD8F0}" presName="parentLin" presStyleCnt="0"/>
      <dgm:spPr/>
    </dgm:pt>
    <dgm:pt modelId="{E617A7F4-9E5C-46F4-9050-540844F7052F}" type="pres">
      <dgm:prSet presAssocID="{4A26E939-CC9C-4825-8C51-5089FABCD8F0}" presName="parentLeftMargin" presStyleLbl="node1" presStyleIdx="3" presStyleCnt="5"/>
      <dgm:spPr/>
    </dgm:pt>
    <dgm:pt modelId="{FB106D5F-CD87-428F-BCB1-551926DB236D}" type="pres">
      <dgm:prSet presAssocID="{4A26E939-CC9C-4825-8C51-5089FABCD8F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9B1AA91-2ECE-4405-A2D4-5FE158164426}" type="pres">
      <dgm:prSet presAssocID="{4A26E939-CC9C-4825-8C51-5089FABCD8F0}" presName="negativeSpace" presStyleCnt="0"/>
      <dgm:spPr/>
    </dgm:pt>
    <dgm:pt modelId="{53229A8A-F2AE-43D4-B4B4-586A92E71FEA}" type="pres">
      <dgm:prSet presAssocID="{4A26E939-CC9C-4825-8C51-5089FABCD8F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493F50D-9BE8-434F-83C8-FEFCB29BA75F}" srcId="{B02DC561-7CC3-4F0F-A2BC-5D835C4825C2}" destId="{BE2BA03C-569A-482E-B6C9-4ED4F545F081}" srcOrd="2" destOrd="0" parTransId="{76D735C1-BD3F-497E-9EA7-8412736CC2FD}" sibTransId="{F8EC7FA7-2C01-4891-B56C-EBE20A76C4C8}"/>
    <dgm:cxn modelId="{C526190F-C8DF-4801-8BF9-2FFDA62616ED}" srcId="{B02DC561-7CC3-4F0F-A2BC-5D835C4825C2}" destId="{BDDD013B-6E69-4A29-B5C9-4E493B275E11}" srcOrd="0" destOrd="0" parTransId="{C4196665-4048-41E1-8132-F8BBF016E4ED}" sibTransId="{533AAF94-7BEA-4484-84DC-155529436144}"/>
    <dgm:cxn modelId="{C1F4D411-DA99-400D-AF87-C256E53B6D12}" type="presOf" srcId="{1612000E-8259-4236-B0AA-8259A51C68C4}" destId="{F760F724-D915-48A9-B9A0-3BA52946BBF4}" srcOrd="0" destOrd="0" presId="urn:microsoft.com/office/officeart/2005/8/layout/list1"/>
    <dgm:cxn modelId="{57CFAD2C-1A16-4BFC-A464-1CC4E54AD458}" type="presOf" srcId="{62396038-B5B6-45F2-9627-DE65BAA8EE17}" destId="{F3E20B93-902F-4197-9D47-15B4A884E38D}" srcOrd="0" destOrd="0" presId="urn:microsoft.com/office/officeart/2005/8/layout/list1"/>
    <dgm:cxn modelId="{283EB631-F30A-4D33-9B34-F31BE2D301CA}" type="presOf" srcId="{BDDD013B-6E69-4A29-B5C9-4E493B275E11}" destId="{94A7386A-B182-4FBB-AA99-D91F3EC0254B}" srcOrd="1" destOrd="0" presId="urn:microsoft.com/office/officeart/2005/8/layout/list1"/>
    <dgm:cxn modelId="{C843DE35-F87D-4654-A2B9-8CA9412A7FA1}" type="presOf" srcId="{BDDD013B-6E69-4A29-B5C9-4E493B275E11}" destId="{C1B44568-722B-4B07-ABAF-C02067AC58D0}" srcOrd="0" destOrd="0" presId="urn:microsoft.com/office/officeart/2005/8/layout/list1"/>
    <dgm:cxn modelId="{48F20359-DE81-4136-9A24-0E4345C94ABB}" type="presOf" srcId="{BE2BA03C-569A-482E-B6C9-4ED4F545F081}" destId="{1BF2B5DD-DD6B-4ABD-B184-1361DC8EFE33}" srcOrd="1" destOrd="0" presId="urn:microsoft.com/office/officeart/2005/8/layout/list1"/>
    <dgm:cxn modelId="{B63DAFB1-9537-4EBB-8119-160841BF0A1B}" srcId="{B02DC561-7CC3-4F0F-A2BC-5D835C4825C2}" destId="{62396038-B5B6-45F2-9627-DE65BAA8EE17}" srcOrd="3" destOrd="0" parTransId="{236C19C2-8B70-42A5-98DD-2CA0A98CD2D4}" sibTransId="{AD297DEE-E582-4A7F-98A5-BDE7BCF0D3CA}"/>
    <dgm:cxn modelId="{36AD33B3-3726-4150-B7E1-334819E6FF6B}" type="presOf" srcId="{1612000E-8259-4236-B0AA-8259A51C68C4}" destId="{A3EEE97A-E991-4BBB-B2D7-3507745E139E}" srcOrd="1" destOrd="0" presId="urn:microsoft.com/office/officeart/2005/8/layout/list1"/>
    <dgm:cxn modelId="{E28E3AC5-2EB9-4069-AA1B-858E91E07963}" srcId="{B02DC561-7CC3-4F0F-A2BC-5D835C4825C2}" destId="{4A26E939-CC9C-4825-8C51-5089FABCD8F0}" srcOrd="4" destOrd="0" parTransId="{1362A1C9-4271-4856-9E39-FD9E24F4764F}" sibTransId="{CF8ECCB4-F463-4771-923C-9705D9139A40}"/>
    <dgm:cxn modelId="{DC55ADCD-7D83-480D-8FCB-91BFE734513F}" type="presOf" srcId="{4A26E939-CC9C-4825-8C51-5089FABCD8F0}" destId="{E617A7F4-9E5C-46F4-9050-540844F7052F}" srcOrd="0" destOrd="0" presId="urn:microsoft.com/office/officeart/2005/8/layout/list1"/>
    <dgm:cxn modelId="{D0C7CED2-FB02-42C7-9E07-5CBB3FF4B744}" type="presOf" srcId="{B02DC561-7CC3-4F0F-A2BC-5D835C4825C2}" destId="{1ECBF5C8-65EE-455A-836F-29F11F9D1409}" srcOrd="0" destOrd="0" presId="urn:microsoft.com/office/officeart/2005/8/layout/list1"/>
    <dgm:cxn modelId="{309B59D3-320F-4938-A523-AD4C3B97ABFC}" type="presOf" srcId="{BE2BA03C-569A-482E-B6C9-4ED4F545F081}" destId="{E5B3A73D-5383-4208-AEBC-5CA8FF5084C2}" srcOrd="0" destOrd="0" presId="urn:microsoft.com/office/officeart/2005/8/layout/list1"/>
    <dgm:cxn modelId="{3CECB3E1-BA6B-44CE-890F-3BE4C362CF87}" type="presOf" srcId="{4A26E939-CC9C-4825-8C51-5089FABCD8F0}" destId="{FB106D5F-CD87-428F-BCB1-551926DB236D}" srcOrd="1" destOrd="0" presId="urn:microsoft.com/office/officeart/2005/8/layout/list1"/>
    <dgm:cxn modelId="{652D9CF5-AEB4-4216-A7CD-BBA76B5188C0}" srcId="{B02DC561-7CC3-4F0F-A2BC-5D835C4825C2}" destId="{1612000E-8259-4236-B0AA-8259A51C68C4}" srcOrd="1" destOrd="0" parTransId="{42DE159D-43B5-4F01-BBD4-97FEE68E0827}" sibTransId="{36FC2919-AA92-4B2B-8204-B7D4B87C8CC4}"/>
    <dgm:cxn modelId="{8C6DB9F6-CC49-4434-A10E-1B4E8ED3BBB4}" type="presOf" srcId="{62396038-B5B6-45F2-9627-DE65BAA8EE17}" destId="{8D4838AE-7BFE-4E78-A2AE-0A5A48E32FDE}" srcOrd="1" destOrd="0" presId="urn:microsoft.com/office/officeart/2005/8/layout/list1"/>
    <dgm:cxn modelId="{15E3EDE8-6D38-4BFD-8BCE-854E038784D3}" type="presParOf" srcId="{1ECBF5C8-65EE-455A-836F-29F11F9D1409}" destId="{FB51645A-37DF-46B7-B110-336E0A46909D}" srcOrd="0" destOrd="0" presId="urn:microsoft.com/office/officeart/2005/8/layout/list1"/>
    <dgm:cxn modelId="{2BABD1B2-93BB-4A04-8758-B3CC9C5E55DF}" type="presParOf" srcId="{FB51645A-37DF-46B7-B110-336E0A46909D}" destId="{C1B44568-722B-4B07-ABAF-C02067AC58D0}" srcOrd="0" destOrd="0" presId="urn:microsoft.com/office/officeart/2005/8/layout/list1"/>
    <dgm:cxn modelId="{6EFFD1BF-AA61-4A5D-945C-C51647A835A8}" type="presParOf" srcId="{FB51645A-37DF-46B7-B110-336E0A46909D}" destId="{94A7386A-B182-4FBB-AA99-D91F3EC0254B}" srcOrd="1" destOrd="0" presId="urn:microsoft.com/office/officeart/2005/8/layout/list1"/>
    <dgm:cxn modelId="{5A061D08-5C70-415D-9B0B-301A60EB5EB3}" type="presParOf" srcId="{1ECBF5C8-65EE-455A-836F-29F11F9D1409}" destId="{22B24D3B-AAFA-4FD1-9EF1-F2C40B011FD0}" srcOrd="1" destOrd="0" presId="urn:microsoft.com/office/officeart/2005/8/layout/list1"/>
    <dgm:cxn modelId="{FA6FF7BE-25E6-4C1C-82A3-5C07BC764C92}" type="presParOf" srcId="{1ECBF5C8-65EE-455A-836F-29F11F9D1409}" destId="{D86F3C36-C9B2-4533-AFB0-17F6BD575FD5}" srcOrd="2" destOrd="0" presId="urn:microsoft.com/office/officeart/2005/8/layout/list1"/>
    <dgm:cxn modelId="{4C6FD980-F968-49D0-B04B-26A38C9DD511}" type="presParOf" srcId="{1ECBF5C8-65EE-455A-836F-29F11F9D1409}" destId="{A332E8E5-E685-45E3-AA75-BA79A0345C28}" srcOrd="3" destOrd="0" presId="urn:microsoft.com/office/officeart/2005/8/layout/list1"/>
    <dgm:cxn modelId="{104F954F-E9DC-43B7-AD06-7F9FB6E050E3}" type="presParOf" srcId="{1ECBF5C8-65EE-455A-836F-29F11F9D1409}" destId="{2FB36431-6C05-4F33-BADA-F25432854661}" srcOrd="4" destOrd="0" presId="urn:microsoft.com/office/officeart/2005/8/layout/list1"/>
    <dgm:cxn modelId="{817020AA-1999-4EA5-8349-345D61B2F9CF}" type="presParOf" srcId="{2FB36431-6C05-4F33-BADA-F25432854661}" destId="{F760F724-D915-48A9-B9A0-3BA52946BBF4}" srcOrd="0" destOrd="0" presId="urn:microsoft.com/office/officeart/2005/8/layout/list1"/>
    <dgm:cxn modelId="{F6A3F656-C498-4093-AAFF-F1F5DBAE4DAE}" type="presParOf" srcId="{2FB36431-6C05-4F33-BADA-F25432854661}" destId="{A3EEE97A-E991-4BBB-B2D7-3507745E139E}" srcOrd="1" destOrd="0" presId="urn:microsoft.com/office/officeart/2005/8/layout/list1"/>
    <dgm:cxn modelId="{3F5C943D-81B9-44F8-A0A2-F1E4234FE0AD}" type="presParOf" srcId="{1ECBF5C8-65EE-455A-836F-29F11F9D1409}" destId="{79504248-7A32-432B-8CC0-B3A2EC722547}" srcOrd="5" destOrd="0" presId="urn:microsoft.com/office/officeart/2005/8/layout/list1"/>
    <dgm:cxn modelId="{B93294E4-189F-43E1-A729-ADF58877202A}" type="presParOf" srcId="{1ECBF5C8-65EE-455A-836F-29F11F9D1409}" destId="{628DC11B-697C-470D-89A0-AB2BF4767100}" srcOrd="6" destOrd="0" presId="urn:microsoft.com/office/officeart/2005/8/layout/list1"/>
    <dgm:cxn modelId="{90552ACC-365C-4446-AEDC-DC9D073BFFB1}" type="presParOf" srcId="{1ECBF5C8-65EE-455A-836F-29F11F9D1409}" destId="{EF50A751-7154-4879-8350-D2BD887F7344}" srcOrd="7" destOrd="0" presId="urn:microsoft.com/office/officeart/2005/8/layout/list1"/>
    <dgm:cxn modelId="{CF69BA99-6E5B-468F-8187-7F4F05E2D566}" type="presParOf" srcId="{1ECBF5C8-65EE-455A-836F-29F11F9D1409}" destId="{46FD5305-32F0-491A-837F-4F3F4B552BFB}" srcOrd="8" destOrd="0" presId="urn:microsoft.com/office/officeart/2005/8/layout/list1"/>
    <dgm:cxn modelId="{7EAD8E98-86C5-442D-A0E1-2DFF2F263203}" type="presParOf" srcId="{46FD5305-32F0-491A-837F-4F3F4B552BFB}" destId="{E5B3A73D-5383-4208-AEBC-5CA8FF5084C2}" srcOrd="0" destOrd="0" presId="urn:microsoft.com/office/officeart/2005/8/layout/list1"/>
    <dgm:cxn modelId="{3BF96C7F-6ACE-410F-95A8-0E3E11704DE7}" type="presParOf" srcId="{46FD5305-32F0-491A-837F-4F3F4B552BFB}" destId="{1BF2B5DD-DD6B-4ABD-B184-1361DC8EFE33}" srcOrd="1" destOrd="0" presId="urn:microsoft.com/office/officeart/2005/8/layout/list1"/>
    <dgm:cxn modelId="{46DA012D-41A5-47D0-B047-196B2254BF24}" type="presParOf" srcId="{1ECBF5C8-65EE-455A-836F-29F11F9D1409}" destId="{D7DE2BB8-848B-425A-A33C-50ED1B791024}" srcOrd="9" destOrd="0" presId="urn:microsoft.com/office/officeart/2005/8/layout/list1"/>
    <dgm:cxn modelId="{22538C78-B026-4D07-B98F-CE36B1F1E7A1}" type="presParOf" srcId="{1ECBF5C8-65EE-455A-836F-29F11F9D1409}" destId="{26C70FF2-A4B8-4BE2-8C90-4160B1EB4C80}" srcOrd="10" destOrd="0" presId="urn:microsoft.com/office/officeart/2005/8/layout/list1"/>
    <dgm:cxn modelId="{FCA350FD-8D50-4362-B4FB-C3FCC3C8882A}" type="presParOf" srcId="{1ECBF5C8-65EE-455A-836F-29F11F9D1409}" destId="{08020CB0-45B4-4E37-9A2C-309E896E6D4F}" srcOrd="11" destOrd="0" presId="urn:microsoft.com/office/officeart/2005/8/layout/list1"/>
    <dgm:cxn modelId="{C813AA1A-EE6D-4D98-B36A-0E83D56099FC}" type="presParOf" srcId="{1ECBF5C8-65EE-455A-836F-29F11F9D1409}" destId="{919FEDF9-E336-4C0A-877D-E5B8CA5286DC}" srcOrd="12" destOrd="0" presId="urn:microsoft.com/office/officeart/2005/8/layout/list1"/>
    <dgm:cxn modelId="{3E7AB8AC-4401-45BB-9E96-DDC556CE1042}" type="presParOf" srcId="{919FEDF9-E336-4C0A-877D-E5B8CA5286DC}" destId="{F3E20B93-902F-4197-9D47-15B4A884E38D}" srcOrd="0" destOrd="0" presId="urn:microsoft.com/office/officeart/2005/8/layout/list1"/>
    <dgm:cxn modelId="{8A081C3E-6DE9-4430-A09F-962665ED934C}" type="presParOf" srcId="{919FEDF9-E336-4C0A-877D-E5B8CA5286DC}" destId="{8D4838AE-7BFE-4E78-A2AE-0A5A48E32FDE}" srcOrd="1" destOrd="0" presId="urn:microsoft.com/office/officeart/2005/8/layout/list1"/>
    <dgm:cxn modelId="{22726928-75F1-4DE0-8A11-96CBEFA2D943}" type="presParOf" srcId="{1ECBF5C8-65EE-455A-836F-29F11F9D1409}" destId="{76E8FECA-1BD3-4872-91AC-7D4A6E86D0A5}" srcOrd="13" destOrd="0" presId="urn:microsoft.com/office/officeart/2005/8/layout/list1"/>
    <dgm:cxn modelId="{CFAE3E3C-FE16-4B40-A8DE-A7ECCB440BE0}" type="presParOf" srcId="{1ECBF5C8-65EE-455A-836F-29F11F9D1409}" destId="{D586ACCB-3D3A-4310-8FFD-9CE858F79D82}" srcOrd="14" destOrd="0" presId="urn:microsoft.com/office/officeart/2005/8/layout/list1"/>
    <dgm:cxn modelId="{D9172FE7-F035-4A8B-A443-795B8266DE19}" type="presParOf" srcId="{1ECBF5C8-65EE-455A-836F-29F11F9D1409}" destId="{8CF33362-2F62-4BEF-88CF-9DE01738DE68}" srcOrd="15" destOrd="0" presId="urn:microsoft.com/office/officeart/2005/8/layout/list1"/>
    <dgm:cxn modelId="{59AAB7F0-5456-407E-AD84-6C4E8301D52F}" type="presParOf" srcId="{1ECBF5C8-65EE-455A-836F-29F11F9D1409}" destId="{223DDD7A-17D9-49D4-832F-68D06BF5C3D7}" srcOrd="16" destOrd="0" presId="urn:microsoft.com/office/officeart/2005/8/layout/list1"/>
    <dgm:cxn modelId="{A779CAA3-ACD0-4B16-B01C-C5D8262DBF62}" type="presParOf" srcId="{223DDD7A-17D9-49D4-832F-68D06BF5C3D7}" destId="{E617A7F4-9E5C-46F4-9050-540844F7052F}" srcOrd="0" destOrd="0" presId="urn:microsoft.com/office/officeart/2005/8/layout/list1"/>
    <dgm:cxn modelId="{EDD970CC-D4E2-428B-8105-C9B8DB3591A8}" type="presParOf" srcId="{223DDD7A-17D9-49D4-832F-68D06BF5C3D7}" destId="{FB106D5F-CD87-428F-BCB1-551926DB236D}" srcOrd="1" destOrd="0" presId="urn:microsoft.com/office/officeart/2005/8/layout/list1"/>
    <dgm:cxn modelId="{264C23D4-C9A2-48E3-9229-C00BC0DB0C05}" type="presParOf" srcId="{1ECBF5C8-65EE-455A-836F-29F11F9D1409}" destId="{A9B1AA91-2ECE-4405-A2D4-5FE158164426}" srcOrd="17" destOrd="0" presId="urn:microsoft.com/office/officeart/2005/8/layout/list1"/>
    <dgm:cxn modelId="{C35D176F-0AC5-41A8-BE15-38A72C69391D}" type="presParOf" srcId="{1ECBF5C8-65EE-455A-836F-29F11F9D1409}" destId="{53229A8A-F2AE-43D4-B4B4-586A92E71FE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FAB687-514C-49C3-A584-C83D29693452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EC99C21-F8BE-4A04-8451-285E208E0BBB}">
      <dgm:prSet phldrT="[Texto]" custT="1"/>
      <dgm:spPr/>
      <dgm:t>
        <a:bodyPr/>
        <a:lstStyle/>
        <a:p>
          <a:r>
            <a:rPr lang="es-ES" sz="1800" dirty="0"/>
            <a:t>Death </a:t>
          </a:r>
          <a:r>
            <a:rPr lang="es-ES" sz="1800" dirty="0" err="1"/>
            <a:t>may</a:t>
          </a:r>
          <a:r>
            <a:rPr lang="es-ES" sz="1800" dirty="0"/>
            <a:t> </a:t>
          </a:r>
          <a:r>
            <a:rPr lang="es-ES" sz="1800" dirty="0" err="1"/>
            <a:t>occur</a:t>
          </a:r>
          <a:r>
            <a:rPr lang="es-ES" sz="1800" dirty="0"/>
            <a:t> at </a:t>
          </a:r>
          <a:r>
            <a:rPr lang="es-ES" sz="1800" dirty="0" err="1"/>
            <a:t>any</a:t>
          </a:r>
          <a:r>
            <a:rPr lang="es-ES" sz="1800" dirty="0"/>
            <a:t> </a:t>
          </a:r>
          <a:r>
            <a:rPr lang="es-ES" sz="1800" dirty="0" err="1"/>
            <a:t>stage</a:t>
          </a:r>
          <a:r>
            <a:rPr lang="es-ES" sz="1800" dirty="0"/>
            <a:t> </a:t>
          </a:r>
          <a:r>
            <a:rPr lang="es-ES" sz="1800" dirty="0" err="1"/>
            <a:t>of</a:t>
          </a:r>
          <a:r>
            <a:rPr lang="es-ES" sz="1800" dirty="0"/>
            <a:t> </a:t>
          </a:r>
          <a:r>
            <a:rPr lang="es-ES" sz="1800" dirty="0" err="1"/>
            <a:t>the</a:t>
          </a:r>
          <a:r>
            <a:rPr lang="es-ES" sz="1800" dirty="0"/>
            <a:t> </a:t>
          </a:r>
          <a:r>
            <a:rPr lang="es-ES" sz="1800" dirty="0" err="1"/>
            <a:t>disease</a:t>
          </a:r>
          <a:r>
            <a:rPr lang="es-ES" sz="1800" dirty="0"/>
            <a:t>.</a:t>
          </a:r>
        </a:p>
      </dgm:t>
    </dgm:pt>
    <dgm:pt modelId="{387A63D7-9826-4359-8F2E-D840975826DE}" type="parTrans" cxnId="{B5B80405-34B8-4045-B4F8-291965A637D3}">
      <dgm:prSet/>
      <dgm:spPr/>
      <dgm:t>
        <a:bodyPr/>
        <a:lstStyle/>
        <a:p>
          <a:endParaRPr lang="es-ES"/>
        </a:p>
      </dgm:t>
    </dgm:pt>
    <dgm:pt modelId="{A33F842A-1BEE-48BB-AF0B-9ABBD5425D7D}" type="sibTrans" cxnId="{B5B80405-34B8-4045-B4F8-291965A637D3}">
      <dgm:prSet/>
      <dgm:spPr/>
      <dgm:t>
        <a:bodyPr/>
        <a:lstStyle/>
        <a:p>
          <a:endParaRPr lang="es-ES"/>
        </a:p>
      </dgm:t>
    </dgm:pt>
    <dgm:pt modelId="{A2A7FAA8-A3BA-40BD-9EE9-10C9B7BC91BD}">
      <dgm:prSet phldrT="[Texto]" custT="1"/>
      <dgm:spPr/>
      <dgm:t>
        <a:bodyPr/>
        <a:lstStyle/>
        <a:p>
          <a:r>
            <a:rPr lang="es-ES" sz="1800" dirty="0"/>
            <a:t>The </a:t>
          </a:r>
          <a:r>
            <a:rPr lang="es-ES" sz="1800" dirty="0" err="1"/>
            <a:t>mucous</a:t>
          </a:r>
          <a:r>
            <a:rPr lang="es-ES" sz="1800" dirty="0"/>
            <a:t> </a:t>
          </a:r>
          <a:r>
            <a:rPr lang="es-ES" sz="1800" dirty="0" err="1"/>
            <a:t>membranes</a:t>
          </a:r>
          <a:r>
            <a:rPr lang="es-ES" sz="1800" dirty="0"/>
            <a:t> can </a:t>
          </a:r>
          <a:r>
            <a:rPr lang="es-ES" sz="1800" dirty="0" err="1"/>
            <a:t>become</a:t>
          </a:r>
          <a:r>
            <a:rPr lang="es-ES" sz="1800" dirty="0"/>
            <a:t> </a:t>
          </a:r>
          <a:r>
            <a:rPr lang="es-ES" sz="1800" dirty="0" err="1"/>
            <a:t>necrotic</a:t>
          </a:r>
          <a:r>
            <a:rPr lang="es-ES" sz="1800" dirty="0"/>
            <a:t>, and </a:t>
          </a:r>
          <a:r>
            <a:rPr lang="es-ES" sz="1800" dirty="0" err="1"/>
            <a:t>animals</a:t>
          </a:r>
          <a:r>
            <a:rPr lang="es-ES" sz="1800" dirty="0"/>
            <a:t> </a:t>
          </a:r>
          <a:r>
            <a:rPr lang="es-ES" sz="1800" dirty="0" err="1"/>
            <a:t>may</a:t>
          </a:r>
          <a:r>
            <a:rPr lang="es-ES" sz="1800" dirty="0"/>
            <a:t> </a:t>
          </a:r>
          <a:r>
            <a:rPr lang="es-ES" sz="1800" dirty="0" err="1"/>
            <a:t>develop</a:t>
          </a:r>
          <a:r>
            <a:rPr lang="es-ES" sz="1800" dirty="0"/>
            <a:t> a </a:t>
          </a:r>
          <a:r>
            <a:rPr lang="es-ES" sz="1800" dirty="0" err="1"/>
            <a:t>mucopurulent</a:t>
          </a:r>
          <a:r>
            <a:rPr lang="es-ES" sz="1800" dirty="0"/>
            <a:t> nasal </a:t>
          </a:r>
          <a:r>
            <a:rPr lang="es-ES" sz="1800" dirty="0" err="1"/>
            <a:t>or</a:t>
          </a:r>
          <a:r>
            <a:rPr lang="es-ES" sz="1800" dirty="0"/>
            <a:t> ocular </a:t>
          </a:r>
          <a:r>
            <a:rPr lang="es-ES" sz="1800" dirty="0" err="1"/>
            <a:t>discharge</a:t>
          </a:r>
          <a:r>
            <a:rPr lang="es-ES" sz="1800" dirty="0"/>
            <a:t> </a:t>
          </a:r>
        </a:p>
      </dgm:t>
    </dgm:pt>
    <dgm:pt modelId="{1A449F5C-BC84-4B54-AA96-07102EBBD91D}" type="parTrans" cxnId="{E6E08D3D-3A25-423F-8424-1781DA363BB6}">
      <dgm:prSet/>
      <dgm:spPr/>
      <dgm:t>
        <a:bodyPr/>
        <a:lstStyle/>
        <a:p>
          <a:endParaRPr lang="es-ES"/>
        </a:p>
      </dgm:t>
    </dgm:pt>
    <dgm:pt modelId="{D392E766-6FB8-4A30-B892-D95F77B7101F}" type="sibTrans" cxnId="{E6E08D3D-3A25-423F-8424-1781DA363BB6}">
      <dgm:prSet/>
      <dgm:spPr/>
      <dgm:t>
        <a:bodyPr/>
        <a:lstStyle/>
        <a:p>
          <a:endParaRPr lang="es-ES"/>
        </a:p>
      </dgm:t>
    </dgm:pt>
    <dgm:pt modelId="{E01A807F-7945-435E-886E-4CD4B810A518}">
      <dgm:prSet phldrT="[Texto]" custT="1"/>
      <dgm:spPr/>
      <dgm:t>
        <a:bodyPr/>
        <a:lstStyle/>
        <a:p>
          <a:r>
            <a:rPr lang="es-ES" sz="1800" dirty="0"/>
            <a:t>Conjunctivis</a:t>
          </a:r>
        </a:p>
      </dgm:t>
    </dgm:pt>
    <dgm:pt modelId="{68AE3E26-D6E4-4793-A6ED-CC1C7756912C}" type="parTrans" cxnId="{78D63F1A-AE5D-4562-98FB-467C19CA9668}">
      <dgm:prSet/>
      <dgm:spPr/>
      <dgm:t>
        <a:bodyPr/>
        <a:lstStyle/>
        <a:p>
          <a:endParaRPr lang="es-ES"/>
        </a:p>
      </dgm:t>
    </dgm:pt>
    <dgm:pt modelId="{3E4FDA8D-BF1F-4326-9F58-45C9DDA3D857}" type="sibTrans" cxnId="{78D63F1A-AE5D-4562-98FB-467C19CA9668}">
      <dgm:prSet/>
      <dgm:spPr/>
      <dgm:t>
        <a:bodyPr/>
        <a:lstStyle/>
        <a:p>
          <a:endParaRPr lang="es-ES"/>
        </a:p>
      </dgm:t>
    </dgm:pt>
    <dgm:pt modelId="{164D8418-6B1F-40D4-AA98-3B226B20FE9F}">
      <dgm:prSet phldrT="[Texto]" custT="1"/>
      <dgm:spPr/>
      <dgm:t>
        <a:bodyPr/>
        <a:lstStyle/>
        <a:p>
          <a:r>
            <a:rPr lang="es-ES" sz="1800" dirty="0" err="1"/>
            <a:t>Rhinitis</a:t>
          </a:r>
          <a:endParaRPr lang="es-ES" sz="1800" dirty="0"/>
        </a:p>
      </dgm:t>
    </dgm:pt>
    <dgm:pt modelId="{0DBF4E3E-950C-4CA7-8826-68470293EB39}" type="parTrans" cxnId="{3DCD95F3-751C-4665-8B0A-7A8D67F17886}">
      <dgm:prSet/>
      <dgm:spPr/>
      <dgm:t>
        <a:bodyPr/>
        <a:lstStyle/>
        <a:p>
          <a:endParaRPr lang="es-ES"/>
        </a:p>
      </dgm:t>
    </dgm:pt>
    <dgm:pt modelId="{8D37D378-3590-482B-B8C8-23E2E09A17E3}" type="sibTrans" cxnId="{3DCD95F3-751C-4665-8B0A-7A8D67F17886}">
      <dgm:prSet/>
      <dgm:spPr/>
      <dgm:t>
        <a:bodyPr/>
        <a:lstStyle/>
        <a:p>
          <a:endParaRPr lang="es-ES"/>
        </a:p>
      </dgm:t>
    </dgm:pt>
    <dgm:pt modelId="{9BACBEDC-7FC2-4DDC-AAC6-C1BD0A7AA9FE}">
      <dgm:prSet phldrT="[Texto]" custT="1"/>
      <dgm:spPr/>
      <dgm:t>
        <a:bodyPr/>
        <a:lstStyle/>
        <a:p>
          <a:r>
            <a:rPr lang="es-ES" sz="1800"/>
            <a:t>Anorexia</a:t>
          </a:r>
          <a:endParaRPr lang="es-ES" sz="1800" dirty="0"/>
        </a:p>
      </dgm:t>
    </dgm:pt>
    <dgm:pt modelId="{84F0FEEE-0660-463A-AA9F-6BB78AA2E27C}" type="parTrans" cxnId="{6A8A1A17-6B51-483C-88AB-6021A9882F30}">
      <dgm:prSet/>
      <dgm:spPr/>
      <dgm:t>
        <a:bodyPr/>
        <a:lstStyle/>
        <a:p>
          <a:endParaRPr lang="es-ES"/>
        </a:p>
      </dgm:t>
    </dgm:pt>
    <dgm:pt modelId="{0FD884AA-BC83-4D1B-8FAE-793E1BB3DA85}" type="sibTrans" cxnId="{6A8A1A17-6B51-483C-88AB-6021A9882F30}">
      <dgm:prSet/>
      <dgm:spPr/>
      <dgm:t>
        <a:bodyPr/>
        <a:lstStyle/>
        <a:p>
          <a:endParaRPr lang="es-ES"/>
        </a:p>
      </dgm:t>
    </dgm:pt>
    <dgm:pt modelId="{82C03F5F-3CBF-4DA8-9EEF-825ED45D384D}" type="pres">
      <dgm:prSet presAssocID="{C5FAB687-514C-49C3-A584-C83D29693452}" presName="linear" presStyleCnt="0">
        <dgm:presLayoutVars>
          <dgm:dir/>
          <dgm:animLvl val="lvl"/>
          <dgm:resizeHandles val="exact"/>
        </dgm:presLayoutVars>
      </dgm:prSet>
      <dgm:spPr/>
    </dgm:pt>
    <dgm:pt modelId="{4F5EF367-755B-46A9-9B5D-0FE8919BA914}" type="pres">
      <dgm:prSet presAssocID="{E01A807F-7945-435E-886E-4CD4B810A518}" presName="parentLin" presStyleCnt="0"/>
      <dgm:spPr/>
    </dgm:pt>
    <dgm:pt modelId="{8A38A67E-2067-4E2B-958E-D6C624080469}" type="pres">
      <dgm:prSet presAssocID="{E01A807F-7945-435E-886E-4CD4B810A518}" presName="parentLeftMargin" presStyleLbl="node1" presStyleIdx="0" presStyleCnt="5"/>
      <dgm:spPr/>
    </dgm:pt>
    <dgm:pt modelId="{A6901019-88DF-4C7C-9A19-53DEB8907354}" type="pres">
      <dgm:prSet presAssocID="{E01A807F-7945-435E-886E-4CD4B810A51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E2D551F-6FB4-4F78-A596-FCBF0B04B48F}" type="pres">
      <dgm:prSet presAssocID="{E01A807F-7945-435E-886E-4CD4B810A518}" presName="negativeSpace" presStyleCnt="0"/>
      <dgm:spPr/>
    </dgm:pt>
    <dgm:pt modelId="{AD1D6E2E-4DDD-4E8A-89EA-48DF8874D1C2}" type="pres">
      <dgm:prSet presAssocID="{E01A807F-7945-435E-886E-4CD4B810A518}" presName="childText" presStyleLbl="conFgAcc1" presStyleIdx="0" presStyleCnt="5">
        <dgm:presLayoutVars>
          <dgm:bulletEnabled val="1"/>
        </dgm:presLayoutVars>
      </dgm:prSet>
      <dgm:spPr/>
    </dgm:pt>
    <dgm:pt modelId="{A6A41DE8-7CA9-4001-A6EF-51AED0EC5EF8}" type="pres">
      <dgm:prSet presAssocID="{3E4FDA8D-BF1F-4326-9F58-45C9DDA3D857}" presName="spaceBetweenRectangles" presStyleCnt="0"/>
      <dgm:spPr/>
    </dgm:pt>
    <dgm:pt modelId="{B06EB84A-485F-4F09-969E-7088AE490B49}" type="pres">
      <dgm:prSet presAssocID="{164D8418-6B1F-40D4-AA98-3B226B20FE9F}" presName="parentLin" presStyleCnt="0"/>
      <dgm:spPr/>
    </dgm:pt>
    <dgm:pt modelId="{BCC30A52-55FC-4D40-826C-40C7DDF3403D}" type="pres">
      <dgm:prSet presAssocID="{164D8418-6B1F-40D4-AA98-3B226B20FE9F}" presName="parentLeftMargin" presStyleLbl="node1" presStyleIdx="0" presStyleCnt="5"/>
      <dgm:spPr/>
    </dgm:pt>
    <dgm:pt modelId="{B7F101AF-61C3-473B-9E02-C0FDE9C6396E}" type="pres">
      <dgm:prSet presAssocID="{164D8418-6B1F-40D4-AA98-3B226B20FE9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A5853A9-CEBB-4EBC-BB6C-741C9F7245CE}" type="pres">
      <dgm:prSet presAssocID="{164D8418-6B1F-40D4-AA98-3B226B20FE9F}" presName="negativeSpace" presStyleCnt="0"/>
      <dgm:spPr/>
    </dgm:pt>
    <dgm:pt modelId="{440C60B7-D394-47D1-A875-D876D5E19A56}" type="pres">
      <dgm:prSet presAssocID="{164D8418-6B1F-40D4-AA98-3B226B20FE9F}" presName="childText" presStyleLbl="conFgAcc1" presStyleIdx="1" presStyleCnt="5">
        <dgm:presLayoutVars>
          <dgm:bulletEnabled val="1"/>
        </dgm:presLayoutVars>
      </dgm:prSet>
      <dgm:spPr/>
    </dgm:pt>
    <dgm:pt modelId="{B28A6D98-8492-4E3A-81FA-F70FBA0CE64E}" type="pres">
      <dgm:prSet presAssocID="{8D37D378-3590-482B-B8C8-23E2E09A17E3}" presName="spaceBetweenRectangles" presStyleCnt="0"/>
      <dgm:spPr/>
    </dgm:pt>
    <dgm:pt modelId="{1423237B-D513-40A7-995F-18B03C567A41}" type="pres">
      <dgm:prSet presAssocID="{9BACBEDC-7FC2-4DDC-AAC6-C1BD0A7AA9FE}" presName="parentLin" presStyleCnt="0"/>
      <dgm:spPr/>
    </dgm:pt>
    <dgm:pt modelId="{DC9E4E9B-F372-4C0F-9B99-84EE6E8ADAF9}" type="pres">
      <dgm:prSet presAssocID="{9BACBEDC-7FC2-4DDC-AAC6-C1BD0A7AA9FE}" presName="parentLeftMargin" presStyleLbl="node1" presStyleIdx="1" presStyleCnt="5"/>
      <dgm:spPr/>
    </dgm:pt>
    <dgm:pt modelId="{5EA79EC8-9BA1-4A2C-9C75-EF4FDAC0357F}" type="pres">
      <dgm:prSet presAssocID="{9BACBEDC-7FC2-4DDC-AAC6-C1BD0A7AA9F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39A786C-F141-48F5-9B81-02B93908F5BF}" type="pres">
      <dgm:prSet presAssocID="{9BACBEDC-7FC2-4DDC-AAC6-C1BD0A7AA9FE}" presName="negativeSpace" presStyleCnt="0"/>
      <dgm:spPr/>
    </dgm:pt>
    <dgm:pt modelId="{1F732075-8A06-4FAA-A978-766404BAFB67}" type="pres">
      <dgm:prSet presAssocID="{9BACBEDC-7FC2-4DDC-AAC6-C1BD0A7AA9FE}" presName="childText" presStyleLbl="conFgAcc1" presStyleIdx="2" presStyleCnt="5">
        <dgm:presLayoutVars>
          <dgm:bulletEnabled val="1"/>
        </dgm:presLayoutVars>
      </dgm:prSet>
      <dgm:spPr/>
    </dgm:pt>
    <dgm:pt modelId="{4B755FA7-19CA-4028-9AA7-38E846B9085B}" type="pres">
      <dgm:prSet presAssocID="{0FD884AA-BC83-4D1B-8FAE-793E1BB3DA85}" presName="spaceBetweenRectangles" presStyleCnt="0"/>
      <dgm:spPr/>
    </dgm:pt>
    <dgm:pt modelId="{E89608C8-5E67-4826-BC54-274658E00A16}" type="pres">
      <dgm:prSet presAssocID="{A2A7FAA8-A3BA-40BD-9EE9-10C9B7BC91BD}" presName="parentLin" presStyleCnt="0"/>
      <dgm:spPr/>
    </dgm:pt>
    <dgm:pt modelId="{F2B41A53-F081-410B-B722-4957CAE4D999}" type="pres">
      <dgm:prSet presAssocID="{A2A7FAA8-A3BA-40BD-9EE9-10C9B7BC91BD}" presName="parentLeftMargin" presStyleLbl="node1" presStyleIdx="2" presStyleCnt="5"/>
      <dgm:spPr/>
    </dgm:pt>
    <dgm:pt modelId="{98F8C73D-7DCD-4141-9C9E-405C05137C37}" type="pres">
      <dgm:prSet presAssocID="{A2A7FAA8-A3BA-40BD-9EE9-10C9B7BC91B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FA28598-B542-40BD-AB9D-CA5855D6B7C8}" type="pres">
      <dgm:prSet presAssocID="{A2A7FAA8-A3BA-40BD-9EE9-10C9B7BC91BD}" presName="negativeSpace" presStyleCnt="0"/>
      <dgm:spPr/>
    </dgm:pt>
    <dgm:pt modelId="{DC69119E-F07A-4A71-A11B-30D6C24E70CD}" type="pres">
      <dgm:prSet presAssocID="{A2A7FAA8-A3BA-40BD-9EE9-10C9B7BC91BD}" presName="childText" presStyleLbl="conFgAcc1" presStyleIdx="3" presStyleCnt="5">
        <dgm:presLayoutVars>
          <dgm:bulletEnabled val="1"/>
        </dgm:presLayoutVars>
      </dgm:prSet>
      <dgm:spPr/>
    </dgm:pt>
    <dgm:pt modelId="{0B2140BD-4709-4078-979F-C6E2E3A43E9E}" type="pres">
      <dgm:prSet presAssocID="{D392E766-6FB8-4A30-B892-D95F77B7101F}" presName="spaceBetweenRectangles" presStyleCnt="0"/>
      <dgm:spPr/>
    </dgm:pt>
    <dgm:pt modelId="{3DA763C1-3765-435E-BB39-1ECAC346201D}" type="pres">
      <dgm:prSet presAssocID="{9EC99C21-F8BE-4A04-8451-285E208E0BBB}" presName="parentLin" presStyleCnt="0"/>
      <dgm:spPr/>
    </dgm:pt>
    <dgm:pt modelId="{A1293831-2EBF-4298-9DDC-2DEF220F6FF2}" type="pres">
      <dgm:prSet presAssocID="{9EC99C21-F8BE-4A04-8451-285E208E0BBB}" presName="parentLeftMargin" presStyleLbl="node1" presStyleIdx="3" presStyleCnt="5"/>
      <dgm:spPr/>
    </dgm:pt>
    <dgm:pt modelId="{C368B10B-97E4-4F43-92B3-54774D70BCEA}" type="pres">
      <dgm:prSet presAssocID="{9EC99C21-F8BE-4A04-8451-285E208E0BB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132FF6C-441D-4AB9-A882-1E079060FD9F}" type="pres">
      <dgm:prSet presAssocID="{9EC99C21-F8BE-4A04-8451-285E208E0BBB}" presName="negativeSpace" presStyleCnt="0"/>
      <dgm:spPr/>
    </dgm:pt>
    <dgm:pt modelId="{9E14C840-4392-4BAA-ABC3-A3CE0AC28813}" type="pres">
      <dgm:prSet presAssocID="{9EC99C21-F8BE-4A04-8451-285E208E0BB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5B80405-34B8-4045-B4F8-291965A637D3}" srcId="{C5FAB687-514C-49C3-A584-C83D29693452}" destId="{9EC99C21-F8BE-4A04-8451-285E208E0BBB}" srcOrd="4" destOrd="0" parTransId="{387A63D7-9826-4359-8F2E-D840975826DE}" sibTransId="{A33F842A-1BEE-48BB-AF0B-9ABBD5425D7D}"/>
    <dgm:cxn modelId="{6A8A1A17-6B51-483C-88AB-6021A9882F30}" srcId="{C5FAB687-514C-49C3-A584-C83D29693452}" destId="{9BACBEDC-7FC2-4DDC-AAC6-C1BD0A7AA9FE}" srcOrd="2" destOrd="0" parTransId="{84F0FEEE-0660-463A-AA9F-6BB78AA2E27C}" sibTransId="{0FD884AA-BC83-4D1B-8FAE-793E1BB3DA85}"/>
    <dgm:cxn modelId="{3A1C7618-F546-4EED-9376-4AA77EB3BA46}" type="presOf" srcId="{9BACBEDC-7FC2-4DDC-AAC6-C1BD0A7AA9FE}" destId="{DC9E4E9B-F372-4C0F-9B99-84EE6E8ADAF9}" srcOrd="0" destOrd="0" presId="urn:microsoft.com/office/officeart/2005/8/layout/list1"/>
    <dgm:cxn modelId="{78D63F1A-AE5D-4562-98FB-467C19CA9668}" srcId="{C5FAB687-514C-49C3-A584-C83D29693452}" destId="{E01A807F-7945-435E-886E-4CD4B810A518}" srcOrd="0" destOrd="0" parTransId="{68AE3E26-D6E4-4793-A6ED-CC1C7756912C}" sibTransId="{3E4FDA8D-BF1F-4326-9F58-45C9DDA3D857}"/>
    <dgm:cxn modelId="{CA47F01B-A719-4D94-89D3-D79B8F87F6FF}" type="presOf" srcId="{9EC99C21-F8BE-4A04-8451-285E208E0BBB}" destId="{C368B10B-97E4-4F43-92B3-54774D70BCEA}" srcOrd="1" destOrd="0" presId="urn:microsoft.com/office/officeart/2005/8/layout/list1"/>
    <dgm:cxn modelId="{1C87DA1E-4AB8-45E7-89E1-68C46A7D3481}" type="presOf" srcId="{164D8418-6B1F-40D4-AA98-3B226B20FE9F}" destId="{BCC30A52-55FC-4D40-826C-40C7DDF3403D}" srcOrd="0" destOrd="0" presId="urn:microsoft.com/office/officeart/2005/8/layout/list1"/>
    <dgm:cxn modelId="{1EB08F21-C24B-4A93-A612-59F2CBF5F9FC}" type="presOf" srcId="{9BACBEDC-7FC2-4DDC-AAC6-C1BD0A7AA9FE}" destId="{5EA79EC8-9BA1-4A2C-9C75-EF4FDAC0357F}" srcOrd="1" destOrd="0" presId="urn:microsoft.com/office/officeart/2005/8/layout/list1"/>
    <dgm:cxn modelId="{821C6525-8E97-444A-BC12-35CC0FDFBADD}" type="presOf" srcId="{C5FAB687-514C-49C3-A584-C83D29693452}" destId="{82C03F5F-3CBF-4DA8-9EEF-825ED45D384D}" srcOrd="0" destOrd="0" presId="urn:microsoft.com/office/officeart/2005/8/layout/list1"/>
    <dgm:cxn modelId="{E6E08D3D-3A25-423F-8424-1781DA363BB6}" srcId="{C5FAB687-514C-49C3-A584-C83D29693452}" destId="{A2A7FAA8-A3BA-40BD-9EE9-10C9B7BC91BD}" srcOrd="3" destOrd="0" parTransId="{1A449F5C-BC84-4B54-AA96-07102EBBD91D}" sibTransId="{D392E766-6FB8-4A30-B892-D95F77B7101F}"/>
    <dgm:cxn modelId="{C8C98063-063C-4C89-9D0C-10BA147EE6D4}" type="presOf" srcId="{A2A7FAA8-A3BA-40BD-9EE9-10C9B7BC91BD}" destId="{F2B41A53-F081-410B-B722-4957CAE4D999}" srcOrd="0" destOrd="0" presId="urn:microsoft.com/office/officeart/2005/8/layout/list1"/>
    <dgm:cxn modelId="{1967B38C-7481-4274-A3F8-F9B9DC5F3003}" type="presOf" srcId="{A2A7FAA8-A3BA-40BD-9EE9-10C9B7BC91BD}" destId="{98F8C73D-7DCD-4141-9C9E-405C05137C37}" srcOrd="1" destOrd="0" presId="urn:microsoft.com/office/officeart/2005/8/layout/list1"/>
    <dgm:cxn modelId="{33C06992-32D4-496C-9015-D9EEE0CBEACA}" type="presOf" srcId="{164D8418-6B1F-40D4-AA98-3B226B20FE9F}" destId="{B7F101AF-61C3-473B-9E02-C0FDE9C6396E}" srcOrd="1" destOrd="0" presId="urn:microsoft.com/office/officeart/2005/8/layout/list1"/>
    <dgm:cxn modelId="{4B621AA0-5A21-460B-8183-240C59686792}" type="presOf" srcId="{E01A807F-7945-435E-886E-4CD4B810A518}" destId="{8A38A67E-2067-4E2B-958E-D6C624080469}" srcOrd="0" destOrd="0" presId="urn:microsoft.com/office/officeart/2005/8/layout/list1"/>
    <dgm:cxn modelId="{E5BD18BB-04D4-457F-B29E-42A92F0AC71A}" type="presOf" srcId="{9EC99C21-F8BE-4A04-8451-285E208E0BBB}" destId="{A1293831-2EBF-4298-9DDC-2DEF220F6FF2}" srcOrd="0" destOrd="0" presId="urn:microsoft.com/office/officeart/2005/8/layout/list1"/>
    <dgm:cxn modelId="{3DCD95F3-751C-4665-8B0A-7A8D67F17886}" srcId="{C5FAB687-514C-49C3-A584-C83D29693452}" destId="{164D8418-6B1F-40D4-AA98-3B226B20FE9F}" srcOrd="1" destOrd="0" parTransId="{0DBF4E3E-950C-4CA7-8826-68470293EB39}" sibTransId="{8D37D378-3590-482B-B8C8-23E2E09A17E3}"/>
    <dgm:cxn modelId="{2B08EDF5-9AB2-4A97-9AC4-8061B4BF3A1A}" type="presOf" srcId="{E01A807F-7945-435E-886E-4CD4B810A518}" destId="{A6901019-88DF-4C7C-9A19-53DEB8907354}" srcOrd="1" destOrd="0" presId="urn:microsoft.com/office/officeart/2005/8/layout/list1"/>
    <dgm:cxn modelId="{D0BBB69B-4196-4629-A85D-B25F5BB5E345}" type="presParOf" srcId="{82C03F5F-3CBF-4DA8-9EEF-825ED45D384D}" destId="{4F5EF367-755B-46A9-9B5D-0FE8919BA914}" srcOrd="0" destOrd="0" presId="urn:microsoft.com/office/officeart/2005/8/layout/list1"/>
    <dgm:cxn modelId="{7E188611-B000-49E5-A7B3-B0F1ACC9E15E}" type="presParOf" srcId="{4F5EF367-755B-46A9-9B5D-0FE8919BA914}" destId="{8A38A67E-2067-4E2B-958E-D6C624080469}" srcOrd="0" destOrd="0" presId="urn:microsoft.com/office/officeart/2005/8/layout/list1"/>
    <dgm:cxn modelId="{2EC5C396-35DF-45DF-81B8-ABAAC46374BC}" type="presParOf" srcId="{4F5EF367-755B-46A9-9B5D-0FE8919BA914}" destId="{A6901019-88DF-4C7C-9A19-53DEB8907354}" srcOrd="1" destOrd="0" presId="urn:microsoft.com/office/officeart/2005/8/layout/list1"/>
    <dgm:cxn modelId="{BF061A7C-C2EA-4533-B113-3F03B22A67C8}" type="presParOf" srcId="{82C03F5F-3CBF-4DA8-9EEF-825ED45D384D}" destId="{5E2D551F-6FB4-4F78-A596-FCBF0B04B48F}" srcOrd="1" destOrd="0" presId="urn:microsoft.com/office/officeart/2005/8/layout/list1"/>
    <dgm:cxn modelId="{2AAD752F-02C1-4E73-916B-FF8CADC5249B}" type="presParOf" srcId="{82C03F5F-3CBF-4DA8-9EEF-825ED45D384D}" destId="{AD1D6E2E-4DDD-4E8A-89EA-48DF8874D1C2}" srcOrd="2" destOrd="0" presId="urn:microsoft.com/office/officeart/2005/8/layout/list1"/>
    <dgm:cxn modelId="{D5EEA2DD-98E6-44DF-A17F-A63AD40CE0D8}" type="presParOf" srcId="{82C03F5F-3CBF-4DA8-9EEF-825ED45D384D}" destId="{A6A41DE8-7CA9-4001-A6EF-51AED0EC5EF8}" srcOrd="3" destOrd="0" presId="urn:microsoft.com/office/officeart/2005/8/layout/list1"/>
    <dgm:cxn modelId="{278341EC-3617-4021-8240-C0A54522A215}" type="presParOf" srcId="{82C03F5F-3CBF-4DA8-9EEF-825ED45D384D}" destId="{B06EB84A-485F-4F09-969E-7088AE490B49}" srcOrd="4" destOrd="0" presId="urn:microsoft.com/office/officeart/2005/8/layout/list1"/>
    <dgm:cxn modelId="{71410D6D-862B-499C-AF2A-7BD4938B3ED0}" type="presParOf" srcId="{B06EB84A-485F-4F09-969E-7088AE490B49}" destId="{BCC30A52-55FC-4D40-826C-40C7DDF3403D}" srcOrd="0" destOrd="0" presId="urn:microsoft.com/office/officeart/2005/8/layout/list1"/>
    <dgm:cxn modelId="{7103FEAF-9851-4B7A-8A4B-7EE5F0E245CB}" type="presParOf" srcId="{B06EB84A-485F-4F09-969E-7088AE490B49}" destId="{B7F101AF-61C3-473B-9E02-C0FDE9C6396E}" srcOrd="1" destOrd="0" presId="urn:microsoft.com/office/officeart/2005/8/layout/list1"/>
    <dgm:cxn modelId="{0873A030-2690-43D7-8733-AB158AF8D2F8}" type="presParOf" srcId="{82C03F5F-3CBF-4DA8-9EEF-825ED45D384D}" destId="{EA5853A9-CEBB-4EBC-BB6C-741C9F7245CE}" srcOrd="5" destOrd="0" presId="urn:microsoft.com/office/officeart/2005/8/layout/list1"/>
    <dgm:cxn modelId="{FB5BBF7F-D8B0-45E7-83A3-BAFBEFF5CC26}" type="presParOf" srcId="{82C03F5F-3CBF-4DA8-9EEF-825ED45D384D}" destId="{440C60B7-D394-47D1-A875-D876D5E19A56}" srcOrd="6" destOrd="0" presId="urn:microsoft.com/office/officeart/2005/8/layout/list1"/>
    <dgm:cxn modelId="{B2D90D9C-2434-4C2C-9368-FF6479D92AB3}" type="presParOf" srcId="{82C03F5F-3CBF-4DA8-9EEF-825ED45D384D}" destId="{B28A6D98-8492-4E3A-81FA-F70FBA0CE64E}" srcOrd="7" destOrd="0" presId="urn:microsoft.com/office/officeart/2005/8/layout/list1"/>
    <dgm:cxn modelId="{227D8464-9201-4405-8139-99DC2565ECD3}" type="presParOf" srcId="{82C03F5F-3CBF-4DA8-9EEF-825ED45D384D}" destId="{1423237B-D513-40A7-995F-18B03C567A41}" srcOrd="8" destOrd="0" presId="urn:microsoft.com/office/officeart/2005/8/layout/list1"/>
    <dgm:cxn modelId="{7072CD2C-92EB-4E80-9153-68FEFCB60ADF}" type="presParOf" srcId="{1423237B-D513-40A7-995F-18B03C567A41}" destId="{DC9E4E9B-F372-4C0F-9B99-84EE6E8ADAF9}" srcOrd="0" destOrd="0" presId="urn:microsoft.com/office/officeart/2005/8/layout/list1"/>
    <dgm:cxn modelId="{9AA28076-989E-448D-8AE6-B236C663DBC9}" type="presParOf" srcId="{1423237B-D513-40A7-995F-18B03C567A41}" destId="{5EA79EC8-9BA1-4A2C-9C75-EF4FDAC0357F}" srcOrd="1" destOrd="0" presId="urn:microsoft.com/office/officeart/2005/8/layout/list1"/>
    <dgm:cxn modelId="{5D0D1D8B-522A-45CD-A643-EC2A70D34091}" type="presParOf" srcId="{82C03F5F-3CBF-4DA8-9EEF-825ED45D384D}" destId="{339A786C-F141-48F5-9B81-02B93908F5BF}" srcOrd="9" destOrd="0" presId="urn:microsoft.com/office/officeart/2005/8/layout/list1"/>
    <dgm:cxn modelId="{B2B453FF-048F-446A-883D-ED675976F064}" type="presParOf" srcId="{82C03F5F-3CBF-4DA8-9EEF-825ED45D384D}" destId="{1F732075-8A06-4FAA-A978-766404BAFB67}" srcOrd="10" destOrd="0" presId="urn:microsoft.com/office/officeart/2005/8/layout/list1"/>
    <dgm:cxn modelId="{C74C55DC-8450-48E5-B3B6-7E5CFC80E3D9}" type="presParOf" srcId="{82C03F5F-3CBF-4DA8-9EEF-825ED45D384D}" destId="{4B755FA7-19CA-4028-9AA7-38E846B9085B}" srcOrd="11" destOrd="0" presId="urn:microsoft.com/office/officeart/2005/8/layout/list1"/>
    <dgm:cxn modelId="{F999152B-45BB-40E4-B9C3-07873A9BAB6B}" type="presParOf" srcId="{82C03F5F-3CBF-4DA8-9EEF-825ED45D384D}" destId="{E89608C8-5E67-4826-BC54-274658E00A16}" srcOrd="12" destOrd="0" presId="urn:microsoft.com/office/officeart/2005/8/layout/list1"/>
    <dgm:cxn modelId="{AFB13C06-E550-4F50-9D24-4B985B293418}" type="presParOf" srcId="{E89608C8-5E67-4826-BC54-274658E00A16}" destId="{F2B41A53-F081-410B-B722-4957CAE4D999}" srcOrd="0" destOrd="0" presId="urn:microsoft.com/office/officeart/2005/8/layout/list1"/>
    <dgm:cxn modelId="{5FCA24E2-C9E2-4C8F-AC4E-6CA3233864D9}" type="presParOf" srcId="{E89608C8-5E67-4826-BC54-274658E00A16}" destId="{98F8C73D-7DCD-4141-9C9E-405C05137C37}" srcOrd="1" destOrd="0" presId="urn:microsoft.com/office/officeart/2005/8/layout/list1"/>
    <dgm:cxn modelId="{CDD99942-F4E0-45A2-9D60-190C2603E345}" type="presParOf" srcId="{82C03F5F-3CBF-4DA8-9EEF-825ED45D384D}" destId="{EFA28598-B542-40BD-AB9D-CA5855D6B7C8}" srcOrd="13" destOrd="0" presId="urn:microsoft.com/office/officeart/2005/8/layout/list1"/>
    <dgm:cxn modelId="{659DEDEB-A93E-4F56-94E5-4E95A12D13FB}" type="presParOf" srcId="{82C03F5F-3CBF-4DA8-9EEF-825ED45D384D}" destId="{DC69119E-F07A-4A71-A11B-30D6C24E70CD}" srcOrd="14" destOrd="0" presId="urn:microsoft.com/office/officeart/2005/8/layout/list1"/>
    <dgm:cxn modelId="{240EFC87-DD20-44BC-A8ED-FBE6A3DC16DB}" type="presParOf" srcId="{82C03F5F-3CBF-4DA8-9EEF-825ED45D384D}" destId="{0B2140BD-4709-4078-979F-C6E2E3A43E9E}" srcOrd="15" destOrd="0" presId="urn:microsoft.com/office/officeart/2005/8/layout/list1"/>
    <dgm:cxn modelId="{71AA83AE-910A-4B74-8024-78A80A37AFB1}" type="presParOf" srcId="{82C03F5F-3CBF-4DA8-9EEF-825ED45D384D}" destId="{3DA763C1-3765-435E-BB39-1ECAC346201D}" srcOrd="16" destOrd="0" presId="urn:microsoft.com/office/officeart/2005/8/layout/list1"/>
    <dgm:cxn modelId="{6EB903C0-B0B2-46EA-82DB-3260AD9E16A2}" type="presParOf" srcId="{3DA763C1-3765-435E-BB39-1ECAC346201D}" destId="{A1293831-2EBF-4298-9DDC-2DEF220F6FF2}" srcOrd="0" destOrd="0" presId="urn:microsoft.com/office/officeart/2005/8/layout/list1"/>
    <dgm:cxn modelId="{E56DCDC6-65B9-4D9E-83F9-E67FF860BB67}" type="presParOf" srcId="{3DA763C1-3765-435E-BB39-1ECAC346201D}" destId="{C368B10B-97E4-4F43-92B3-54774D70BCEA}" srcOrd="1" destOrd="0" presId="urn:microsoft.com/office/officeart/2005/8/layout/list1"/>
    <dgm:cxn modelId="{3A823B22-5029-40BD-BFF9-8E982EF8F305}" type="presParOf" srcId="{82C03F5F-3CBF-4DA8-9EEF-825ED45D384D}" destId="{F132FF6C-441D-4AB9-A882-1E079060FD9F}" srcOrd="17" destOrd="0" presId="urn:microsoft.com/office/officeart/2005/8/layout/list1"/>
    <dgm:cxn modelId="{0302B27A-0C5B-4E82-B8DF-64095196D97E}" type="presParOf" srcId="{82C03F5F-3CBF-4DA8-9EEF-825ED45D384D}" destId="{9E14C840-4392-4BAA-ABC3-A3CE0AC2881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0C03AC-03E5-4B47-894B-3C9FD304B93C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1BCEF02-84CB-45E8-ABDC-B849C9FC10F9}">
      <dgm:prSet phldrT="[Texto]"/>
      <dgm:spPr/>
      <dgm:t>
        <a:bodyPr/>
        <a:lstStyle/>
        <a:p>
          <a:r>
            <a:rPr lang="es-ES" dirty="0"/>
            <a:t>Skin macules and </a:t>
          </a:r>
          <a:r>
            <a:rPr lang="es-ES" dirty="0" err="1"/>
            <a:t>papules</a:t>
          </a:r>
          <a:r>
            <a:rPr lang="es-ES" dirty="0"/>
            <a:t>, </a:t>
          </a:r>
          <a:r>
            <a:rPr lang="es-ES" dirty="0" err="1"/>
            <a:t>with</a:t>
          </a:r>
          <a:r>
            <a:rPr lang="es-ES" dirty="0"/>
            <a:t> </a:t>
          </a:r>
          <a:r>
            <a:rPr lang="es-ES" dirty="0" err="1"/>
            <a:t>areas</a:t>
          </a:r>
          <a:r>
            <a:rPr lang="es-ES" dirty="0"/>
            <a:t> </a:t>
          </a:r>
          <a:r>
            <a:rPr lang="es-ES" dirty="0" err="1"/>
            <a:t>of</a:t>
          </a:r>
          <a:r>
            <a:rPr lang="es-ES" dirty="0"/>
            <a:t> edema, </a:t>
          </a:r>
          <a:r>
            <a:rPr lang="es-ES" dirty="0" err="1"/>
            <a:t>hemorrhage,congestion</a:t>
          </a:r>
          <a:r>
            <a:rPr lang="es-ES" dirty="0"/>
            <a:t>, necrosis and vasculitis</a:t>
          </a:r>
        </a:p>
        <a:p>
          <a:endParaRPr lang="es-ES" dirty="0"/>
        </a:p>
      </dgm:t>
    </dgm:pt>
    <dgm:pt modelId="{B9232E23-B0E6-4888-9FD8-48630DF88B75}" type="parTrans" cxnId="{ABDD101C-6F74-4EA6-9FC5-B8DE430AE206}">
      <dgm:prSet/>
      <dgm:spPr/>
      <dgm:t>
        <a:bodyPr/>
        <a:lstStyle/>
        <a:p>
          <a:endParaRPr lang="es-ES"/>
        </a:p>
      </dgm:t>
    </dgm:pt>
    <dgm:pt modelId="{BF7FE29C-F278-4DD1-8298-6CC4261DB3F7}" type="sibTrans" cxnId="{ABDD101C-6F74-4EA6-9FC5-B8DE430AE206}">
      <dgm:prSet/>
      <dgm:spPr/>
      <dgm:t>
        <a:bodyPr/>
        <a:lstStyle/>
        <a:p>
          <a:endParaRPr lang="es-ES"/>
        </a:p>
      </dgm:t>
    </dgm:pt>
    <dgm:pt modelId="{7D73FA0D-426B-42F1-96BD-AB41861E0B94}">
      <dgm:prSet phldrT="[Texto]"/>
      <dgm:spPr/>
      <dgm:t>
        <a:bodyPr/>
        <a:lstStyle/>
        <a:p>
          <a:r>
            <a:rPr lang="es-ES" dirty="0" err="1"/>
            <a:t>Papules</a:t>
          </a:r>
          <a:r>
            <a:rPr lang="es-ES" dirty="0"/>
            <a:t> </a:t>
          </a:r>
          <a:r>
            <a:rPr lang="es-ES" dirty="0" err="1"/>
            <a:t>penetrates</a:t>
          </a:r>
          <a:r>
            <a:rPr lang="es-ES" dirty="0"/>
            <a:t> </a:t>
          </a:r>
          <a:r>
            <a:rPr lang="es-ES" dirty="0" err="1"/>
            <a:t>through</a:t>
          </a:r>
          <a:r>
            <a:rPr lang="es-ES" dirty="0"/>
            <a:t> </a:t>
          </a:r>
          <a:r>
            <a:rPr lang="es-ES" dirty="0" err="1"/>
            <a:t>the</a:t>
          </a:r>
          <a:r>
            <a:rPr lang="es-ES" dirty="0"/>
            <a:t> dermis and epidermis; in </a:t>
          </a:r>
          <a:r>
            <a:rPr lang="es-ES" dirty="0" err="1"/>
            <a:t>severe</a:t>
          </a:r>
          <a:r>
            <a:rPr lang="es-ES" dirty="0"/>
            <a:t> cases </a:t>
          </a:r>
          <a:r>
            <a:rPr lang="es-ES" dirty="0" err="1"/>
            <a:t>they</a:t>
          </a:r>
          <a:r>
            <a:rPr lang="es-ES" dirty="0"/>
            <a:t> </a:t>
          </a:r>
          <a:r>
            <a:rPr lang="es-ES" dirty="0" err="1"/>
            <a:t>may</a:t>
          </a:r>
          <a:r>
            <a:rPr lang="es-ES" dirty="0"/>
            <a:t> </a:t>
          </a:r>
          <a:r>
            <a:rPr lang="es-ES" dirty="0" err="1"/>
            <a:t>extend</a:t>
          </a:r>
          <a:r>
            <a:rPr lang="es-ES" dirty="0"/>
            <a:t> </a:t>
          </a:r>
          <a:r>
            <a:rPr lang="es-ES" dirty="0" err="1"/>
            <a:t>into</a:t>
          </a:r>
          <a:r>
            <a:rPr lang="es-ES" dirty="0"/>
            <a:t> </a:t>
          </a:r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musculature</a:t>
          </a:r>
          <a:endParaRPr lang="es-ES" dirty="0"/>
        </a:p>
      </dgm:t>
    </dgm:pt>
    <dgm:pt modelId="{16CAEE8A-5956-4724-93F0-BCFB947DA22C}" type="parTrans" cxnId="{2EF491DB-E707-4D9B-A760-30994D91991D}">
      <dgm:prSet/>
      <dgm:spPr/>
      <dgm:t>
        <a:bodyPr/>
        <a:lstStyle/>
        <a:p>
          <a:endParaRPr lang="es-ES"/>
        </a:p>
      </dgm:t>
    </dgm:pt>
    <dgm:pt modelId="{FED85EE7-F50B-4488-BF9E-C640FC0C80A7}" type="sibTrans" cxnId="{2EF491DB-E707-4D9B-A760-30994D91991D}">
      <dgm:prSet/>
      <dgm:spPr/>
      <dgm:t>
        <a:bodyPr/>
        <a:lstStyle/>
        <a:p>
          <a:endParaRPr lang="es-ES"/>
        </a:p>
      </dgm:t>
    </dgm:pt>
    <dgm:pt modelId="{3DB62B29-8511-4F8E-BFC7-C1E9DEA45DA2}">
      <dgm:prSet phldrT="[Texto]"/>
      <dgm:spPr/>
      <dgm:t>
        <a:bodyPr/>
        <a:lstStyle/>
        <a:p>
          <a:r>
            <a:rPr lang="es-ES" dirty="0" err="1"/>
            <a:t>Mucous</a:t>
          </a:r>
          <a:r>
            <a:rPr lang="es-ES" dirty="0"/>
            <a:t> </a:t>
          </a:r>
          <a:r>
            <a:rPr lang="es-ES" dirty="0" err="1"/>
            <a:t>membranes</a:t>
          </a:r>
          <a:r>
            <a:rPr lang="es-ES" dirty="0"/>
            <a:t> </a:t>
          </a:r>
          <a:r>
            <a:rPr lang="es-ES" dirty="0" err="1"/>
            <a:t>of</a:t>
          </a:r>
          <a:r>
            <a:rPr lang="es-ES" dirty="0"/>
            <a:t> </a:t>
          </a:r>
          <a:r>
            <a:rPr lang="es-ES" dirty="0" err="1"/>
            <a:t>eye</a:t>
          </a:r>
          <a:r>
            <a:rPr lang="es-ES" dirty="0"/>
            <a:t>, </a:t>
          </a:r>
          <a:r>
            <a:rPr lang="es-ES" dirty="0" err="1"/>
            <a:t>nose</a:t>
          </a:r>
          <a:r>
            <a:rPr lang="es-ES" dirty="0"/>
            <a:t>, </a:t>
          </a:r>
          <a:r>
            <a:rPr lang="es-ES" dirty="0" err="1"/>
            <a:t>mouth</a:t>
          </a:r>
          <a:r>
            <a:rPr lang="es-ES" dirty="0"/>
            <a:t>, vulva and </a:t>
          </a:r>
          <a:r>
            <a:rPr lang="es-ES" dirty="0" err="1"/>
            <a:t>prepuce</a:t>
          </a:r>
          <a:r>
            <a:rPr lang="es-ES" dirty="0"/>
            <a:t> </a:t>
          </a:r>
          <a:r>
            <a:rPr lang="es-ES" dirty="0" err="1"/>
            <a:t>may</a:t>
          </a:r>
          <a:r>
            <a:rPr lang="es-ES" dirty="0"/>
            <a:t> be </a:t>
          </a:r>
          <a:r>
            <a:rPr lang="es-ES" dirty="0" err="1"/>
            <a:t>necrotic</a:t>
          </a:r>
          <a:r>
            <a:rPr lang="es-ES" dirty="0"/>
            <a:t> </a:t>
          </a:r>
          <a:r>
            <a:rPr lang="es-ES" dirty="0" err="1"/>
            <a:t>or</a:t>
          </a:r>
          <a:r>
            <a:rPr lang="es-ES" dirty="0"/>
            <a:t> </a:t>
          </a:r>
          <a:r>
            <a:rPr lang="es-ES" dirty="0" err="1"/>
            <a:t>ulcerated</a:t>
          </a:r>
          <a:endParaRPr lang="es-ES" dirty="0"/>
        </a:p>
      </dgm:t>
    </dgm:pt>
    <dgm:pt modelId="{8E7CCFD7-1814-4822-8645-6848CE82E29D}" type="parTrans" cxnId="{CE53760C-6913-492F-8868-B0DD5B8FB528}">
      <dgm:prSet/>
      <dgm:spPr/>
      <dgm:t>
        <a:bodyPr/>
        <a:lstStyle/>
        <a:p>
          <a:endParaRPr lang="es-ES"/>
        </a:p>
      </dgm:t>
    </dgm:pt>
    <dgm:pt modelId="{F2CD26A3-876E-4C3E-9296-D38BB031CBF8}" type="sibTrans" cxnId="{CE53760C-6913-492F-8868-B0DD5B8FB528}">
      <dgm:prSet/>
      <dgm:spPr/>
      <dgm:t>
        <a:bodyPr/>
        <a:lstStyle/>
        <a:p>
          <a:endParaRPr lang="es-ES"/>
        </a:p>
      </dgm:t>
    </dgm:pt>
    <dgm:pt modelId="{B2811153-063A-4E56-A23C-00C347D7DE01}">
      <dgm:prSet phldrT="[Texto]"/>
      <dgm:spPr/>
      <dgm:t>
        <a:bodyPr/>
        <a:lstStyle/>
        <a:p>
          <a:r>
            <a:rPr lang="es-ES"/>
            <a:t>Abomasal mucosa, rumen and large intestine may also be affected</a:t>
          </a:r>
          <a:endParaRPr lang="es-ES" dirty="0"/>
        </a:p>
      </dgm:t>
    </dgm:pt>
    <dgm:pt modelId="{72B7CA93-2F31-4389-A058-C63FCD7B5B4E}" type="parTrans" cxnId="{909E5A6B-C9D7-4BCE-B261-E20372DEAAB9}">
      <dgm:prSet/>
      <dgm:spPr/>
      <dgm:t>
        <a:bodyPr/>
        <a:lstStyle/>
        <a:p>
          <a:endParaRPr lang="es-ES"/>
        </a:p>
      </dgm:t>
    </dgm:pt>
    <dgm:pt modelId="{BF4A6B5A-ECC8-44ED-B263-B5FCBDD61A77}" type="sibTrans" cxnId="{909E5A6B-C9D7-4BCE-B261-E20372DEAAB9}">
      <dgm:prSet/>
      <dgm:spPr/>
      <dgm:t>
        <a:bodyPr/>
        <a:lstStyle/>
        <a:p>
          <a:endParaRPr lang="es-ES"/>
        </a:p>
      </dgm:t>
    </dgm:pt>
    <dgm:pt modelId="{40CD0BF9-0889-453E-B82B-CFC80E5E075F}">
      <dgm:prSet phldrT="[Texto]"/>
      <dgm:spPr/>
      <dgm:t>
        <a:bodyPr/>
        <a:lstStyle/>
        <a:p>
          <a:r>
            <a:rPr lang="es-ES"/>
            <a:t>Lungs often contain disceted congested or edematous or hard white nodules</a:t>
          </a:r>
          <a:endParaRPr lang="es-ES" dirty="0"/>
        </a:p>
      </dgm:t>
    </dgm:pt>
    <dgm:pt modelId="{2B6C0EAA-BDB4-4DD2-8051-6F91FE2366FD}" type="parTrans" cxnId="{A9D3A24C-90C5-424E-A68D-5671BE0845E1}">
      <dgm:prSet/>
      <dgm:spPr/>
      <dgm:t>
        <a:bodyPr/>
        <a:lstStyle/>
        <a:p>
          <a:endParaRPr lang="es-ES"/>
        </a:p>
      </dgm:t>
    </dgm:pt>
    <dgm:pt modelId="{29A988B8-747A-4627-A249-58A40149FBEF}" type="sibTrans" cxnId="{A9D3A24C-90C5-424E-A68D-5671BE0845E1}">
      <dgm:prSet/>
      <dgm:spPr/>
      <dgm:t>
        <a:bodyPr/>
        <a:lstStyle/>
        <a:p>
          <a:endParaRPr lang="es-ES"/>
        </a:p>
      </dgm:t>
    </dgm:pt>
    <dgm:pt modelId="{A312774C-CE79-4364-9788-C09C26BCAE06}">
      <dgm:prSet phldrT="[Texto]"/>
      <dgm:spPr/>
      <dgm:t>
        <a:bodyPr/>
        <a:lstStyle/>
        <a:p>
          <a:r>
            <a:rPr lang="es-ES" dirty="0"/>
            <a:t>The </a:t>
          </a:r>
          <a:r>
            <a:rPr lang="es-ES" dirty="0" err="1"/>
            <a:t>lymph</a:t>
          </a:r>
          <a:r>
            <a:rPr lang="es-ES" dirty="0"/>
            <a:t> </a:t>
          </a:r>
          <a:r>
            <a:rPr lang="es-ES" dirty="0" err="1"/>
            <a:t>nodes</a:t>
          </a:r>
          <a:r>
            <a:rPr lang="es-ES" dirty="0"/>
            <a:t> are </a:t>
          </a:r>
          <a:r>
            <a:rPr lang="es-ES" dirty="0" err="1"/>
            <a:t>usually</a:t>
          </a:r>
          <a:r>
            <a:rPr lang="es-ES" dirty="0"/>
            <a:t> </a:t>
          </a:r>
          <a:r>
            <a:rPr lang="es-ES" dirty="0" err="1"/>
            <a:t>swollen</a:t>
          </a:r>
          <a:endParaRPr lang="es-ES" dirty="0"/>
        </a:p>
      </dgm:t>
    </dgm:pt>
    <dgm:pt modelId="{F0EFF1D5-8F7A-4039-AFA9-FDFE3E6292AE}" type="parTrans" cxnId="{C90FA24F-E5D5-482A-92AB-DB2EB7AF2B5F}">
      <dgm:prSet/>
      <dgm:spPr/>
      <dgm:t>
        <a:bodyPr/>
        <a:lstStyle/>
        <a:p>
          <a:endParaRPr lang="es-ES"/>
        </a:p>
      </dgm:t>
    </dgm:pt>
    <dgm:pt modelId="{339853E5-719C-4EB9-A4AE-C494BB8BC6E0}" type="sibTrans" cxnId="{C90FA24F-E5D5-482A-92AB-DB2EB7AF2B5F}">
      <dgm:prSet/>
      <dgm:spPr/>
      <dgm:t>
        <a:bodyPr/>
        <a:lstStyle/>
        <a:p>
          <a:endParaRPr lang="es-ES"/>
        </a:p>
      </dgm:t>
    </dgm:pt>
    <dgm:pt modelId="{C9251E76-68F2-4C1F-AB98-252073668466}" type="pres">
      <dgm:prSet presAssocID="{320C03AC-03E5-4B47-894B-3C9FD304B93C}" presName="diagram" presStyleCnt="0">
        <dgm:presLayoutVars>
          <dgm:dir/>
          <dgm:resizeHandles val="exact"/>
        </dgm:presLayoutVars>
      </dgm:prSet>
      <dgm:spPr/>
    </dgm:pt>
    <dgm:pt modelId="{4E1B5BB9-C1A4-4E9E-962C-341E8BBDB8A6}" type="pres">
      <dgm:prSet presAssocID="{41BCEF02-84CB-45E8-ABDC-B849C9FC10F9}" presName="node" presStyleLbl="node1" presStyleIdx="0" presStyleCnt="6">
        <dgm:presLayoutVars>
          <dgm:bulletEnabled val="1"/>
        </dgm:presLayoutVars>
      </dgm:prSet>
      <dgm:spPr/>
    </dgm:pt>
    <dgm:pt modelId="{61A45A91-23D7-4AB2-A6EF-99EE85E17FB9}" type="pres">
      <dgm:prSet presAssocID="{BF7FE29C-F278-4DD1-8298-6CC4261DB3F7}" presName="sibTrans" presStyleCnt="0"/>
      <dgm:spPr/>
    </dgm:pt>
    <dgm:pt modelId="{C9D5F5F2-BB11-4FA2-97CD-1FCA2D95574C}" type="pres">
      <dgm:prSet presAssocID="{7D73FA0D-426B-42F1-96BD-AB41861E0B94}" presName="node" presStyleLbl="node1" presStyleIdx="1" presStyleCnt="6">
        <dgm:presLayoutVars>
          <dgm:bulletEnabled val="1"/>
        </dgm:presLayoutVars>
      </dgm:prSet>
      <dgm:spPr/>
    </dgm:pt>
    <dgm:pt modelId="{32768BCA-4337-4963-B70B-A21ED7BEBCBC}" type="pres">
      <dgm:prSet presAssocID="{FED85EE7-F50B-4488-BF9E-C640FC0C80A7}" presName="sibTrans" presStyleCnt="0"/>
      <dgm:spPr/>
    </dgm:pt>
    <dgm:pt modelId="{016FDC3A-46A4-4DD0-866E-0921D79F3126}" type="pres">
      <dgm:prSet presAssocID="{3DB62B29-8511-4F8E-BFC7-C1E9DEA45DA2}" presName="node" presStyleLbl="node1" presStyleIdx="2" presStyleCnt="6">
        <dgm:presLayoutVars>
          <dgm:bulletEnabled val="1"/>
        </dgm:presLayoutVars>
      </dgm:prSet>
      <dgm:spPr/>
    </dgm:pt>
    <dgm:pt modelId="{9F111DB1-ABD7-4538-BEE4-9A1D73E499FC}" type="pres">
      <dgm:prSet presAssocID="{F2CD26A3-876E-4C3E-9296-D38BB031CBF8}" presName="sibTrans" presStyleCnt="0"/>
      <dgm:spPr/>
    </dgm:pt>
    <dgm:pt modelId="{CD1456BC-EE72-4BFB-9EC1-C35DD054BA47}" type="pres">
      <dgm:prSet presAssocID="{B2811153-063A-4E56-A23C-00C347D7DE01}" presName="node" presStyleLbl="node1" presStyleIdx="3" presStyleCnt="6">
        <dgm:presLayoutVars>
          <dgm:bulletEnabled val="1"/>
        </dgm:presLayoutVars>
      </dgm:prSet>
      <dgm:spPr/>
    </dgm:pt>
    <dgm:pt modelId="{41CE99F7-DB49-42AB-8132-BF336A5CC1AE}" type="pres">
      <dgm:prSet presAssocID="{BF4A6B5A-ECC8-44ED-B263-B5FCBDD61A77}" presName="sibTrans" presStyleCnt="0"/>
      <dgm:spPr/>
    </dgm:pt>
    <dgm:pt modelId="{6D512FDA-B0F2-44B6-8F9F-762AB53A4623}" type="pres">
      <dgm:prSet presAssocID="{40CD0BF9-0889-453E-B82B-CFC80E5E075F}" presName="node" presStyleLbl="node1" presStyleIdx="4" presStyleCnt="6">
        <dgm:presLayoutVars>
          <dgm:bulletEnabled val="1"/>
        </dgm:presLayoutVars>
      </dgm:prSet>
      <dgm:spPr/>
    </dgm:pt>
    <dgm:pt modelId="{313023D8-FC2B-4E45-9915-BA356D82D95F}" type="pres">
      <dgm:prSet presAssocID="{29A988B8-747A-4627-A249-58A40149FBEF}" presName="sibTrans" presStyleCnt="0"/>
      <dgm:spPr/>
    </dgm:pt>
    <dgm:pt modelId="{1F41C500-F89E-4061-A18C-0700F33C3A34}" type="pres">
      <dgm:prSet presAssocID="{A312774C-CE79-4364-9788-C09C26BCAE06}" presName="node" presStyleLbl="node1" presStyleIdx="5" presStyleCnt="6">
        <dgm:presLayoutVars>
          <dgm:bulletEnabled val="1"/>
        </dgm:presLayoutVars>
      </dgm:prSet>
      <dgm:spPr/>
    </dgm:pt>
  </dgm:ptLst>
  <dgm:cxnLst>
    <dgm:cxn modelId="{CE53760C-6913-492F-8868-B0DD5B8FB528}" srcId="{320C03AC-03E5-4B47-894B-3C9FD304B93C}" destId="{3DB62B29-8511-4F8E-BFC7-C1E9DEA45DA2}" srcOrd="2" destOrd="0" parTransId="{8E7CCFD7-1814-4822-8645-6848CE82E29D}" sibTransId="{F2CD26A3-876E-4C3E-9296-D38BB031CBF8}"/>
    <dgm:cxn modelId="{ABDD101C-6F74-4EA6-9FC5-B8DE430AE206}" srcId="{320C03AC-03E5-4B47-894B-3C9FD304B93C}" destId="{41BCEF02-84CB-45E8-ABDC-B849C9FC10F9}" srcOrd="0" destOrd="0" parTransId="{B9232E23-B0E6-4888-9FD8-48630DF88B75}" sibTransId="{BF7FE29C-F278-4DD1-8298-6CC4261DB3F7}"/>
    <dgm:cxn modelId="{5B55FF36-4F0D-42D2-BBE0-E78FDEA1EA93}" type="presOf" srcId="{3DB62B29-8511-4F8E-BFC7-C1E9DEA45DA2}" destId="{016FDC3A-46A4-4DD0-866E-0921D79F3126}" srcOrd="0" destOrd="0" presId="urn:microsoft.com/office/officeart/2005/8/layout/default"/>
    <dgm:cxn modelId="{2F65C438-6801-47B2-A96E-931700439981}" type="presOf" srcId="{320C03AC-03E5-4B47-894B-3C9FD304B93C}" destId="{C9251E76-68F2-4C1F-AB98-252073668466}" srcOrd="0" destOrd="0" presId="urn:microsoft.com/office/officeart/2005/8/layout/default"/>
    <dgm:cxn modelId="{639E893D-96DF-48BC-824A-8403D3BAF2EC}" type="presOf" srcId="{40CD0BF9-0889-453E-B82B-CFC80E5E075F}" destId="{6D512FDA-B0F2-44B6-8F9F-762AB53A4623}" srcOrd="0" destOrd="0" presId="urn:microsoft.com/office/officeart/2005/8/layout/default"/>
    <dgm:cxn modelId="{C09D5A47-17C5-4835-830A-AD1F3AE61C9B}" type="presOf" srcId="{B2811153-063A-4E56-A23C-00C347D7DE01}" destId="{CD1456BC-EE72-4BFB-9EC1-C35DD054BA47}" srcOrd="0" destOrd="0" presId="urn:microsoft.com/office/officeart/2005/8/layout/default"/>
    <dgm:cxn modelId="{909E5A6B-C9D7-4BCE-B261-E20372DEAAB9}" srcId="{320C03AC-03E5-4B47-894B-3C9FD304B93C}" destId="{B2811153-063A-4E56-A23C-00C347D7DE01}" srcOrd="3" destOrd="0" parTransId="{72B7CA93-2F31-4389-A058-C63FCD7B5B4E}" sibTransId="{BF4A6B5A-ECC8-44ED-B263-B5FCBDD61A77}"/>
    <dgm:cxn modelId="{A9D3A24C-90C5-424E-A68D-5671BE0845E1}" srcId="{320C03AC-03E5-4B47-894B-3C9FD304B93C}" destId="{40CD0BF9-0889-453E-B82B-CFC80E5E075F}" srcOrd="4" destOrd="0" parTransId="{2B6C0EAA-BDB4-4DD2-8051-6F91FE2366FD}" sibTransId="{29A988B8-747A-4627-A249-58A40149FBEF}"/>
    <dgm:cxn modelId="{C90FA24F-E5D5-482A-92AB-DB2EB7AF2B5F}" srcId="{320C03AC-03E5-4B47-894B-3C9FD304B93C}" destId="{A312774C-CE79-4364-9788-C09C26BCAE06}" srcOrd="5" destOrd="0" parTransId="{F0EFF1D5-8F7A-4039-AFA9-FDFE3E6292AE}" sibTransId="{339853E5-719C-4EB9-A4AE-C494BB8BC6E0}"/>
    <dgm:cxn modelId="{20D1F955-D3AA-48C7-B8E7-375F548191DE}" type="presOf" srcId="{7D73FA0D-426B-42F1-96BD-AB41861E0B94}" destId="{C9D5F5F2-BB11-4FA2-97CD-1FCA2D95574C}" srcOrd="0" destOrd="0" presId="urn:microsoft.com/office/officeart/2005/8/layout/default"/>
    <dgm:cxn modelId="{4FCC419E-1BB4-4C98-B96C-297E2D3354C1}" type="presOf" srcId="{41BCEF02-84CB-45E8-ABDC-B849C9FC10F9}" destId="{4E1B5BB9-C1A4-4E9E-962C-341E8BBDB8A6}" srcOrd="0" destOrd="0" presId="urn:microsoft.com/office/officeart/2005/8/layout/default"/>
    <dgm:cxn modelId="{2EF491DB-E707-4D9B-A760-30994D91991D}" srcId="{320C03AC-03E5-4B47-894B-3C9FD304B93C}" destId="{7D73FA0D-426B-42F1-96BD-AB41861E0B94}" srcOrd="1" destOrd="0" parTransId="{16CAEE8A-5956-4724-93F0-BCFB947DA22C}" sibTransId="{FED85EE7-F50B-4488-BF9E-C640FC0C80A7}"/>
    <dgm:cxn modelId="{81746FE7-9920-48C1-960A-CEEA9A44F0EC}" type="presOf" srcId="{A312774C-CE79-4364-9788-C09C26BCAE06}" destId="{1F41C500-F89E-4061-A18C-0700F33C3A34}" srcOrd="0" destOrd="0" presId="urn:microsoft.com/office/officeart/2005/8/layout/default"/>
    <dgm:cxn modelId="{A243A238-50E8-453F-875B-27518FE6504C}" type="presParOf" srcId="{C9251E76-68F2-4C1F-AB98-252073668466}" destId="{4E1B5BB9-C1A4-4E9E-962C-341E8BBDB8A6}" srcOrd="0" destOrd="0" presId="urn:microsoft.com/office/officeart/2005/8/layout/default"/>
    <dgm:cxn modelId="{BC0AA6E7-E781-4E9C-AF36-60F7F8B23D52}" type="presParOf" srcId="{C9251E76-68F2-4C1F-AB98-252073668466}" destId="{61A45A91-23D7-4AB2-A6EF-99EE85E17FB9}" srcOrd="1" destOrd="0" presId="urn:microsoft.com/office/officeart/2005/8/layout/default"/>
    <dgm:cxn modelId="{4A143BCC-E12C-44C9-9C69-E78F948E01A1}" type="presParOf" srcId="{C9251E76-68F2-4C1F-AB98-252073668466}" destId="{C9D5F5F2-BB11-4FA2-97CD-1FCA2D95574C}" srcOrd="2" destOrd="0" presId="urn:microsoft.com/office/officeart/2005/8/layout/default"/>
    <dgm:cxn modelId="{8D05D7B2-CCCE-478F-9FBF-107F9BC96957}" type="presParOf" srcId="{C9251E76-68F2-4C1F-AB98-252073668466}" destId="{32768BCA-4337-4963-B70B-A21ED7BEBCBC}" srcOrd="3" destOrd="0" presId="urn:microsoft.com/office/officeart/2005/8/layout/default"/>
    <dgm:cxn modelId="{33AD3017-3BBB-4F9F-B8F3-7650CC93EFED}" type="presParOf" srcId="{C9251E76-68F2-4C1F-AB98-252073668466}" destId="{016FDC3A-46A4-4DD0-866E-0921D79F3126}" srcOrd="4" destOrd="0" presId="urn:microsoft.com/office/officeart/2005/8/layout/default"/>
    <dgm:cxn modelId="{799418D4-51D5-40CC-B061-44E9EE7FDCB0}" type="presParOf" srcId="{C9251E76-68F2-4C1F-AB98-252073668466}" destId="{9F111DB1-ABD7-4538-BEE4-9A1D73E499FC}" srcOrd="5" destOrd="0" presId="urn:microsoft.com/office/officeart/2005/8/layout/default"/>
    <dgm:cxn modelId="{9882FCF5-7BFE-42BE-9D1A-D766A8CB753A}" type="presParOf" srcId="{C9251E76-68F2-4C1F-AB98-252073668466}" destId="{CD1456BC-EE72-4BFB-9EC1-C35DD054BA47}" srcOrd="6" destOrd="0" presId="urn:microsoft.com/office/officeart/2005/8/layout/default"/>
    <dgm:cxn modelId="{BB1AA2FD-2D7A-4C14-B586-F86CEDD5D1E0}" type="presParOf" srcId="{C9251E76-68F2-4C1F-AB98-252073668466}" destId="{41CE99F7-DB49-42AB-8132-BF336A5CC1AE}" srcOrd="7" destOrd="0" presId="urn:microsoft.com/office/officeart/2005/8/layout/default"/>
    <dgm:cxn modelId="{2AD3F0C6-D272-451B-B292-E226CF82874E}" type="presParOf" srcId="{C9251E76-68F2-4C1F-AB98-252073668466}" destId="{6D512FDA-B0F2-44B6-8F9F-762AB53A4623}" srcOrd="8" destOrd="0" presId="urn:microsoft.com/office/officeart/2005/8/layout/default"/>
    <dgm:cxn modelId="{A3E87A31-BC2D-43E1-A91D-628602795FA6}" type="presParOf" srcId="{C9251E76-68F2-4C1F-AB98-252073668466}" destId="{313023D8-FC2B-4E45-9915-BA356D82D95F}" srcOrd="9" destOrd="0" presId="urn:microsoft.com/office/officeart/2005/8/layout/default"/>
    <dgm:cxn modelId="{D6791CCB-A185-4882-A756-353351B3242B}" type="presParOf" srcId="{C9251E76-68F2-4C1F-AB98-252073668466}" destId="{1F41C500-F89E-4061-A18C-0700F33C3A3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9B7DB-5E2F-4B3D-B016-0CCCAACA6BA3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57FD864-1436-4328-A576-0253D02CBE93}">
      <dgm:prSet phldrT="[Texto]"/>
      <dgm:spPr/>
      <dgm:t>
        <a:bodyPr/>
        <a:lstStyle/>
        <a:p>
          <a:r>
            <a:rPr lang="es-ES" dirty="0" err="1"/>
            <a:t>Clinical</a:t>
          </a:r>
          <a:endParaRPr lang="es-ES" dirty="0"/>
        </a:p>
      </dgm:t>
    </dgm:pt>
    <dgm:pt modelId="{A2EC39E3-985E-4137-9177-347506EF3C5D}" type="parTrans" cxnId="{64FE5B83-DA8F-402D-ACBB-7C895B01423F}">
      <dgm:prSet/>
      <dgm:spPr/>
      <dgm:t>
        <a:bodyPr/>
        <a:lstStyle/>
        <a:p>
          <a:endParaRPr lang="es-ES"/>
        </a:p>
      </dgm:t>
    </dgm:pt>
    <dgm:pt modelId="{E3D1B8C1-1C80-4011-8E6E-174B7EE8BE75}" type="sibTrans" cxnId="{64FE5B83-DA8F-402D-ACBB-7C895B01423F}">
      <dgm:prSet/>
      <dgm:spPr/>
      <dgm:t>
        <a:bodyPr/>
        <a:lstStyle/>
        <a:p>
          <a:endParaRPr lang="es-ES"/>
        </a:p>
      </dgm:t>
    </dgm:pt>
    <dgm:pt modelId="{F19BF46B-1D3D-4369-95C2-C713B994677C}">
      <dgm:prSet phldrT="[Texto]"/>
      <dgm:spPr/>
      <dgm:t>
        <a:bodyPr/>
        <a:lstStyle/>
        <a:p>
          <a:r>
            <a:rPr lang="es-ES" dirty="0" err="1"/>
            <a:t>Suspect</a:t>
          </a:r>
          <a:r>
            <a:rPr lang="es-ES" dirty="0"/>
            <a:t> in </a:t>
          </a:r>
          <a:r>
            <a:rPr lang="es-ES" dirty="0" err="1"/>
            <a:t>animals</a:t>
          </a:r>
          <a:r>
            <a:rPr lang="es-ES" dirty="0"/>
            <a:t> </a:t>
          </a:r>
          <a:r>
            <a:rPr lang="es-ES" dirty="0" err="1"/>
            <a:t>with</a:t>
          </a:r>
          <a:r>
            <a:rPr lang="es-ES" dirty="0"/>
            <a:t> </a:t>
          </a:r>
          <a:r>
            <a:rPr lang="es-ES" dirty="0" err="1"/>
            <a:t>characteric</a:t>
          </a:r>
          <a:r>
            <a:rPr lang="es-ES" dirty="0"/>
            <a:t> skin </a:t>
          </a:r>
          <a:r>
            <a:rPr lang="es-ES" dirty="0" err="1"/>
            <a:t>lesions</a:t>
          </a:r>
          <a:r>
            <a:rPr lang="es-ES" dirty="0"/>
            <a:t>, </a:t>
          </a:r>
          <a:r>
            <a:rPr lang="es-ES" dirty="0" err="1"/>
            <a:t>fever</a:t>
          </a:r>
          <a:r>
            <a:rPr lang="es-ES" dirty="0"/>
            <a:t> and </a:t>
          </a:r>
          <a:r>
            <a:rPr lang="es-ES" dirty="0" err="1"/>
            <a:t>lymphadenitis</a:t>
          </a:r>
          <a:endParaRPr lang="es-ES" dirty="0"/>
        </a:p>
      </dgm:t>
    </dgm:pt>
    <dgm:pt modelId="{E79093A2-ABEF-4BF6-81DD-007FB3E0FA29}" type="parTrans" cxnId="{214465C7-BD14-4E8E-AD32-BC7DCBEB40D8}">
      <dgm:prSet/>
      <dgm:spPr/>
      <dgm:t>
        <a:bodyPr/>
        <a:lstStyle/>
        <a:p>
          <a:endParaRPr lang="es-ES"/>
        </a:p>
      </dgm:t>
    </dgm:pt>
    <dgm:pt modelId="{E1AC69BF-6C81-4F75-8EA4-862925805AB1}" type="sibTrans" cxnId="{214465C7-BD14-4E8E-AD32-BC7DCBEB40D8}">
      <dgm:prSet/>
      <dgm:spPr/>
      <dgm:t>
        <a:bodyPr/>
        <a:lstStyle/>
        <a:p>
          <a:endParaRPr lang="es-ES"/>
        </a:p>
      </dgm:t>
    </dgm:pt>
    <dgm:pt modelId="{7010DBF1-429F-4418-81F6-B4475EFAA2F2}">
      <dgm:prSet phldrT="[Texto]"/>
      <dgm:spPr/>
      <dgm:t>
        <a:bodyPr/>
        <a:lstStyle/>
        <a:p>
          <a:r>
            <a:rPr lang="es-ES" dirty="0" err="1"/>
            <a:t>Laboratory</a:t>
          </a:r>
          <a:endParaRPr lang="es-ES" dirty="0"/>
        </a:p>
      </dgm:t>
    </dgm:pt>
    <dgm:pt modelId="{3ED2A473-E221-4A2B-B196-F1885CBEB0E2}" type="parTrans" cxnId="{EFC5C322-2AA0-47E0-BF1B-E179D955C5DB}">
      <dgm:prSet/>
      <dgm:spPr/>
      <dgm:t>
        <a:bodyPr/>
        <a:lstStyle/>
        <a:p>
          <a:endParaRPr lang="es-ES"/>
        </a:p>
      </dgm:t>
    </dgm:pt>
    <dgm:pt modelId="{DB05AA64-87B5-4C25-9BD9-7D3085CB5AFA}" type="sibTrans" cxnId="{EFC5C322-2AA0-47E0-BF1B-E179D955C5DB}">
      <dgm:prSet/>
      <dgm:spPr/>
      <dgm:t>
        <a:bodyPr/>
        <a:lstStyle/>
        <a:p>
          <a:endParaRPr lang="es-ES"/>
        </a:p>
      </dgm:t>
    </dgm:pt>
    <dgm:pt modelId="{4F29F3D5-E650-4C94-8D72-03B9175A8874}">
      <dgm:prSet phldrT="[Texto]"/>
      <dgm:spPr/>
      <dgm:t>
        <a:bodyPr/>
        <a:lstStyle/>
        <a:p>
          <a:r>
            <a:rPr lang="es-ES" dirty="0"/>
            <a:t>Virus </a:t>
          </a:r>
          <a:r>
            <a:rPr lang="es-ES" dirty="0" err="1"/>
            <a:t>isolation</a:t>
          </a:r>
          <a:r>
            <a:rPr lang="es-ES" dirty="0"/>
            <a:t>, </a:t>
          </a:r>
          <a:r>
            <a:rPr lang="es-ES" dirty="0" err="1"/>
            <a:t>electron</a:t>
          </a:r>
          <a:r>
            <a:rPr lang="es-ES" dirty="0"/>
            <a:t> </a:t>
          </a:r>
          <a:r>
            <a:rPr lang="es-ES" dirty="0" err="1"/>
            <a:t>microscopy</a:t>
          </a:r>
          <a:endParaRPr lang="es-ES" dirty="0"/>
        </a:p>
      </dgm:t>
    </dgm:pt>
    <dgm:pt modelId="{72297421-C95B-4722-8F4F-6590C51938CC}" type="parTrans" cxnId="{7A307C62-5F50-47A4-9C06-FEC477B1262B}">
      <dgm:prSet/>
      <dgm:spPr/>
      <dgm:t>
        <a:bodyPr/>
        <a:lstStyle/>
        <a:p>
          <a:endParaRPr lang="es-ES"/>
        </a:p>
      </dgm:t>
    </dgm:pt>
    <dgm:pt modelId="{13B7CC9C-E160-4A4A-A5C2-6AED656820D3}" type="sibTrans" cxnId="{7A307C62-5F50-47A4-9C06-FEC477B1262B}">
      <dgm:prSet/>
      <dgm:spPr/>
      <dgm:t>
        <a:bodyPr/>
        <a:lstStyle/>
        <a:p>
          <a:endParaRPr lang="es-ES"/>
        </a:p>
      </dgm:t>
    </dgm:pt>
    <dgm:pt modelId="{EBDDB0BA-64D3-47F1-A398-EEEDF607B9B2}">
      <dgm:prSet phldrT="[Texto]"/>
      <dgm:spPr/>
      <dgm:t>
        <a:bodyPr/>
        <a:lstStyle/>
        <a:p>
          <a:r>
            <a:rPr lang="es-ES" dirty="0"/>
            <a:t>PCR</a:t>
          </a:r>
        </a:p>
      </dgm:t>
    </dgm:pt>
    <dgm:pt modelId="{43CCB6B9-5222-4439-9FD5-D2E98661878F}" type="parTrans" cxnId="{20A3E032-5013-418D-A6DF-B177C0BBB32C}">
      <dgm:prSet/>
      <dgm:spPr/>
      <dgm:t>
        <a:bodyPr/>
        <a:lstStyle/>
        <a:p>
          <a:endParaRPr lang="es-ES"/>
        </a:p>
      </dgm:t>
    </dgm:pt>
    <dgm:pt modelId="{9B165608-CF0A-450E-A098-511E2775CCC6}" type="sibTrans" cxnId="{20A3E032-5013-418D-A6DF-B177C0BBB32C}">
      <dgm:prSet/>
      <dgm:spPr/>
      <dgm:t>
        <a:bodyPr/>
        <a:lstStyle/>
        <a:p>
          <a:endParaRPr lang="es-ES"/>
        </a:p>
      </dgm:t>
    </dgm:pt>
    <dgm:pt modelId="{671FD7B9-FB23-409C-9B5B-40A1789C27AD}">
      <dgm:prSet phldrT="[Texto]"/>
      <dgm:spPr/>
      <dgm:t>
        <a:bodyPr/>
        <a:lstStyle/>
        <a:p>
          <a:r>
            <a:rPr lang="es-ES" dirty="0"/>
            <a:t>Viral </a:t>
          </a:r>
          <a:r>
            <a:rPr lang="es-ES" dirty="0" err="1"/>
            <a:t>antigen</a:t>
          </a:r>
          <a:r>
            <a:rPr lang="es-ES" dirty="0"/>
            <a:t> </a:t>
          </a:r>
          <a:r>
            <a:rPr lang="es-ES" dirty="0" err="1"/>
            <a:t>detection</a:t>
          </a:r>
          <a:endParaRPr lang="es-ES" dirty="0"/>
        </a:p>
      </dgm:t>
    </dgm:pt>
    <dgm:pt modelId="{60473E33-239B-4B1A-80AC-61150EFBC52A}" type="parTrans" cxnId="{F57FD501-DA67-4FA2-86F3-6168D861351D}">
      <dgm:prSet/>
      <dgm:spPr/>
      <dgm:t>
        <a:bodyPr/>
        <a:lstStyle/>
        <a:p>
          <a:endParaRPr lang="es-ES"/>
        </a:p>
      </dgm:t>
    </dgm:pt>
    <dgm:pt modelId="{31DBC29C-79A5-4BE3-BE8F-FB2A93B5B5DC}" type="sibTrans" cxnId="{F57FD501-DA67-4FA2-86F3-6168D861351D}">
      <dgm:prSet/>
      <dgm:spPr/>
      <dgm:t>
        <a:bodyPr/>
        <a:lstStyle/>
        <a:p>
          <a:endParaRPr lang="es-ES"/>
        </a:p>
      </dgm:t>
    </dgm:pt>
    <dgm:pt modelId="{EEED4698-3059-49D2-A275-DA7F1E5C7BF7}">
      <dgm:prSet phldrT="[Texto]"/>
      <dgm:spPr/>
      <dgm:t>
        <a:bodyPr/>
        <a:lstStyle/>
        <a:p>
          <a:r>
            <a:rPr lang="es-ES" dirty="0" err="1"/>
            <a:t>Serology</a:t>
          </a:r>
          <a:endParaRPr lang="es-ES" dirty="0"/>
        </a:p>
      </dgm:t>
    </dgm:pt>
    <dgm:pt modelId="{EEAF69BA-86CD-4F7F-B687-88D15A2A0232}" type="parTrans" cxnId="{C1915C60-82F2-4585-ACC6-5D68B16B4177}">
      <dgm:prSet/>
      <dgm:spPr/>
      <dgm:t>
        <a:bodyPr/>
        <a:lstStyle/>
        <a:p>
          <a:endParaRPr lang="es-ES"/>
        </a:p>
      </dgm:t>
    </dgm:pt>
    <dgm:pt modelId="{5BFD33C0-625E-4DB2-A367-CF424BE59D20}" type="sibTrans" cxnId="{C1915C60-82F2-4585-ACC6-5D68B16B4177}">
      <dgm:prSet/>
      <dgm:spPr/>
      <dgm:t>
        <a:bodyPr/>
        <a:lstStyle/>
        <a:p>
          <a:endParaRPr lang="es-ES"/>
        </a:p>
      </dgm:t>
    </dgm:pt>
    <dgm:pt modelId="{DBDF54F0-AC17-4034-8892-6776A6C875CB}">
      <dgm:prSet phldrT="[Texto]"/>
      <dgm:spPr/>
      <dgm:t>
        <a:bodyPr/>
        <a:lstStyle/>
        <a:p>
          <a:r>
            <a:rPr lang="es-ES" dirty="0" err="1"/>
            <a:t>Characteristic</a:t>
          </a:r>
          <a:r>
            <a:rPr lang="es-ES" dirty="0"/>
            <a:t> </a:t>
          </a:r>
          <a:r>
            <a:rPr lang="es-ES" dirty="0" err="1"/>
            <a:t>histopathologic</a:t>
          </a:r>
          <a:r>
            <a:rPr lang="es-ES" dirty="0"/>
            <a:t> </a:t>
          </a:r>
          <a:r>
            <a:rPr lang="es-ES" dirty="0" err="1"/>
            <a:t>lesions</a:t>
          </a:r>
          <a:endParaRPr lang="es-ES" dirty="0"/>
        </a:p>
      </dgm:t>
    </dgm:pt>
    <dgm:pt modelId="{C1693893-5381-4E82-90BA-3D2D948D9709}" type="parTrans" cxnId="{15C2C203-A347-4E1D-9C37-48FD5DF9F9BE}">
      <dgm:prSet/>
      <dgm:spPr/>
      <dgm:t>
        <a:bodyPr/>
        <a:lstStyle/>
        <a:p>
          <a:endParaRPr lang="es-ES"/>
        </a:p>
      </dgm:t>
    </dgm:pt>
    <dgm:pt modelId="{F8181AE4-3B32-4FCC-9076-635F32D5597A}" type="sibTrans" cxnId="{15C2C203-A347-4E1D-9C37-48FD5DF9F9BE}">
      <dgm:prSet/>
      <dgm:spPr/>
      <dgm:t>
        <a:bodyPr/>
        <a:lstStyle/>
        <a:p>
          <a:endParaRPr lang="es-ES"/>
        </a:p>
      </dgm:t>
    </dgm:pt>
    <dgm:pt modelId="{EF410434-05E0-4C96-8A5C-6B52F5BB749F}" type="pres">
      <dgm:prSet presAssocID="{2419B7DB-5E2F-4B3D-B016-0CCCAACA6BA3}" presName="linear" presStyleCnt="0">
        <dgm:presLayoutVars>
          <dgm:animLvl val="lvl"/>
          <dgm:resizeHandles val="exact"/>
        </dgm:presLayoutVars>
      </dgm:prSet>
      <dgm:spPr/>
    </dgm:pt>
    <dgm:pt modelId="{A1D09E87-67D3-4823-B86C-D92771008D0A}" type="pres">
      <dgm:prSet presAssocID="{B57FD864-1436-4328-A576-0253D02CBE9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E66BAF1-0FA9-42F3-9594-1A597F3A35AC}" type="pres">
      <dgm:prSet presAssocID="{B57FD864-1436-4328-A576-0253D02CBE93}" presName="childText" presStyleLbl="revTx" presStyleIdx="0" presStyleCnt="2">
        <dgm:presLayoutVars>
          <dgm:bulletEnabled val="1"/>
        </dgm:presLayoutVars>
      </dgm:prSet>
      <dgm:spPr/>
    </dgm:pt>
    <dgm:pt modelId="{04F61874-FC35-430A-A372-B81856E5B72D}" type="pres">
      <dgm:prSet presAssocID="{7010DBF1-429F-4418-81F6-B4475EFAA2F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0474D8A-09F1-4887-A563-F480B80A71C9}" type="pres">
      <dgm:prSet presAssocID="{7010DBF1-429F-4418-81F6-B4475EFAA2F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3886101-F599-4906-B18E-08A73A898D86}" type="presOf" srcId="{7010DBF1-429F-4418-81F6-B4475EFAA2F2}" destId="{04F61874-FC35-430A-A372-B81856E5B72D}" srcOrd="0" destOrd="0" presId="urn:microsoft.com/office/officeart/2005/8/layout/vList2"/>
    <dgm:cxn modelId="{F57FD501-DA67-4FA2-86F3-6168D861351D}" srcId="{7010DBF1-429F-4418-81F6-B4475EFAA2F2}" destId="{671FD7B9-FB23-409C-9B5B-40A1789C27AD}" srcOrd="2" destOrd="0" parTransId="{60473E33-239B-4B1A-80AC-61150EFBC52A}" sibTransId="{31DBC29C-79A5-4BE3-BE8F-FB2A93B5B5DC}"/>
    <dgm:cxn modelId="{15C2C203-A347-4E1D-9C37-48FD5DF9F9BE}" srcId="{7010DBF1-429F-4418-81F6-B4475EFAA2F2}" destId="{DBDF54F0-AC17-4034-8892-6776A6C875CB}" srcOrd="4" destOrd="0" parTransId="{C1693893-5381-4E82-90BA-3D2D948D9709}" sibTransId="{F8181AE4-3B32-4FCC-9076-635F32D5597A}"/>
    <dgm:cxn modelId="{2E61F409-4066-41E6-A43C-92CDD8BA6B59}" type="presOf" srcId="{EBDDB0BA-64D3-47F1-A398-EEEDF607B9B2}" destId="{60474D8A-09F1-4887-A563-F480B80A71C9}" srcOrd="0" destOrd="1" presId="urn:microsoft.com/office/officeart/2005/8/layout/vList2"/>
    <dgm:cxn modelId="{4E389B12-13F9-4CB0-A40B-66B7EB7E05CB}" type="presOf" srcId="{F19BF46B-1D3D-4369-95C2-C713B994677C}" destId="{1E66BAF1-0FA9-42F3-9594-1A597F3A35AC}" srcOrd="0" destOrd="0" presId="urn:microsoft.com/office/officeart/2005/8/layout/vList2"/>
    <dgm:cxn modelId="{EFC5C322-2AA0-47E0-BF1B-E179D955C5DB}" srcId="{2419B7DB-5E2F-4B3D-B016-0CCCAACA6BA3}" destId="{7010DBF1-429F-4418-81F6-B4475EFAA2F2}" srcOrd="1" destOrd="0" parTransId="{3ED2A473-E221-4A2B-B196-F1885CBEB0E2}" sibTransId="{DB05AA64-87B5-4C25-9BD9-7D3085CB5AFA}"/>
    <dgm:cxn modelId="{20A3E032-5013-418D-A6DF-B177C0BBB32C}" srcId="{7010DBF1-429F-4418-81F6-B4475EFAA2F2}" destId="{EBDDB0BA-64D3-47F1-A398-EEEDF607B9B2}" srcOrd="1" destOrd="0" parTransId="{43CCB6B9-5222-4439-9FD5-D2E98661878F}" sibTransId="{9B165608-CF0A-450E-A098-511E2775CCC6}"/>
    <dgm:cxn modelId="{C1915C60-82F2-4585-ACC6-5D68B16B4177}" srcId="{7010DBF1-429F-4418-81F6-B4475EFAA2F2}" destId="{EEED4698-3059-49D2-A275-DA7F1E5C7BF7}" srcOrd="3" destOrd="0" parTransId="{EEAF69BA-86CD-4F7F-B687-88D15A2A0232}" sibTransId="{5BFD33C0-625E-4DB2-A367-CF424BE59D20}"/>
    <dgm:cxn modelId="{7A307C62-5F50-47A4-9C06-FEC477B1262B}" srcId="{7010DBF1-429F-4418-81F6-B4475EFAA2F2}" destId="{4F29F3D5-E650-4C94-8D72-03B9175A8874}" srcOrd="0" destOrd="0" parTransId="{72297421-C95B-4722-8F4F-6590C51938CC}" sibTransId="{13B7CC9C-E160-4A4A-A5C2-6AED656820D3}"/>
    <dgm:cxn modelId="{E637AA6D-91A0-40E5-ADF5-C1FAC56160B0}" type="presOf" srcId="{EEED4698-3059-49D2-A275-DA7F1E5C7BF7}" destId="{60474D8A-09F1-4887-A563-F480B80A71C9}" srcOrd="0" destOrd="3" presId="urn:microsoft.com/office/officeart/2005/8/layout/vList2"/>
    <dgm:cxn modelId="{FDE2EE51-C0A0-45A4-B031-DC73BE65398E}" type="presOf" srcId="{4F29F3D5-E650-4C94-8D72-03B9175A8874}" destId="{60474D8A-09F1-4887-A563-F480B80A71C9}" srcOrd="0" destOrd="0" presId="urn:microsoft.com/office/officeart/2005/8/layout/vList2"/>
    <dgm:cxn modelId="{9CFF3F76-469A-423D-8652-0B147A1E3157}" type="presOf" srcId="{2419B7DB-5E2F-4B3D-B016-0CCCAACA6BA3}" destId="{EF410434-05E0-4C96-8A5C-6B52F5BB749F}" srcOrd="0" destOrd="0" presId="urn:microsoft.com/office/officeart/2005/8/layout/vList2"/>
    <dgm:cxn modelId="{64FE5B83-DA8F-402D-ACBB-7C895B01423F}" srcId="{2419B7DB-5E2F-4B3D-B016-0CCCAACA6BA3}" destId="{B57FD864-1436-4328-A576-0253D02CBE93}" srcOrd="0" destOrd="0" parTransId="{A2EC39E3-985E-4137-9177-347506EF3C5D}" sibTransId="{E3D1B8C1-1C80-4011-8E6E-174B7EE8BE75}"/>
    <dgm:cxn modelId="{214465C7-BD14-4E8E-AD32-BC7DCBEB40D8}" srcId="{B57FD864-1436-4328-A576-0253D02CBE93}" destId="{F19BF46B-1D3D-4369-95C2-C713B994677C}" srcOrd="0" destOrd="0" parTransId="{E79093A2-ABEF-4BF6-81DD-007FB3E0FA29}" sibTransId="{E1AC69BF-6C81-4F75-8EA4-862925805AB1}"/>
    <dgm:cxn modelId="{479075CB-13E9-4900-A60F-77C948C14ECE}" type="presOf" srcId="{DBDF54F0-AC17-4034-8892-6776A6C875CB}" destId="{60474D8A-09F1-4887-A563-F480B80A71C9}" srcOrd="0" destOrd="4" presId="urn:microsoft.com/office/officeart/2005/8/layout/vList2"/>
    <dgm:cxn modelId="{87B931E4-B984-4F30-9567-D5539B3CF358}" type="presOf" srcId="{671FD7B9-FB23-409C-9B5B-40A1789C27AD}" destId="{60474D8A-09F1-4887-A563-F480B80A71C9}" srcOrd="0" destOrd="2" presId="urn:microsoft.com/office/officeart/2005/8/layout/vList2"/>
    <dgm:cxn modelId="{BF382DEC-6C02-4294-ABC1-5C5D812E1B1A}" type="presOf" srcId="{B57FD864-1436-4328-A576-0253D02CBE93}" destId="{A1D09E87-67D3-4823-B86C-D92771008D0A}" srcOrd="0" destOrd="0" presId="urn:microsoft.com/office/officeart/2005/8/layout/vList2"/>
    <dgm:cxn modelId="{FE1AA071-C198-4954-B43C-71400DF1657B}" type="presParOf" srcId="{EF410434-05E0-4C96-8A5C-6B52F5BB749F}" destId="{A1D09E87-67D3-4823-B86C-D92771008D0A}" srcOrd="0" destOrd="0" presId="urn:microsoft.com/office/officeart/2005/8/layout/vList2"/>
    <dgm:cxn modelId="{68A863CF-1FB1-47D9-9EB2-5C43AF57D802}" type="presParOf" srcId="{EF410434-05E0-4C96-8A5C-6B52F5BB749F}" destId="{1E66BAF1-0FA9-42F3-9594-1A597F3A35AC}" srcOrd="1" destOrd="0" presId="urn:microsoft.com/office/officeart/2005/8/layout/vList2"/>
    <dgm:cxn modelId="{A3DF9F67-A96C-4D80-AD19-8D29B9FD9A0D}" type="presParOf" srcId="{EF410434-05E0-4C96-8A5C-6B52F5BB749F}" destId="{04F61874-FC35-430A-A372-B81856E5B72D}" srcOrd="2" destOrd="0" presId="urn:microsoft.com/office/officeart/2005/8/layout/vList2"/>
    <dgm:cxn modelId="{084440E2-44FA-44D1-960E-44E59B51CF84}" type="presParOf" srcId="{EF410434-05E0-4C96-8A5C-6B52F5BB749F}" destId="{60474D8A-09F1-4887-A563-F480B80A71C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AC0D2A-36CD-4A84-8963-D425AF3F32E8}" type="doc">
      <dgm:prSet loTypeId="urn:microsoft.com/office/officeart/2005/8/layout/vList3" loCatId="list" qsTypeId="urn:microsoft.com/office/officeart/2005/8/quickstyle/3d2" qsCatId="3D" csTypeId="urn:microsoft.com/office/officeart/2005/8/colors/colorful4" csCatId="colorful" phldr="1"/>
      <dgm:spPr/>
    </dgm:pt>
    <dgm:pt modelId="{8F3271F5-B12B-49BD-90C2-B3EEB44C0543}">
      <dgm:prSet phldrT="[Texto]"/>
      <dgm:spPr/>
      <dgm:t>
        <a:bodyPr/>
        <a:lstStyle/>
        <a:p>
          <a:r>
            <a:rPr lang="es-ES" dirty="0" err="1"/>
            <a:t>Contagious</a:t>
          </a:r>
          <a:r>
            <a:rPr lang="es-ES" dirty="0"/>
            <a:t> </a:t>
          </a:r>
          <a:r>
            <a:rPr lang="es-ES" dirty="0" err="1"/>
            <a:t>exthyma</a:t>
          </a:r>
          <a:endParaRPr lang="es-ES" dirty="0"/>
        </a:p>
      </dgm:t>
    </dgm:pt>
    <dgm:pt modelId="{3C25C060-996B-4349-9E2D-C9415E5213B9}" type="parTrans" cxnId="{20C0A6FB-904E-46B4-BAF8-E969B9AA2A8F}">
      <dgm:prSet/>
      <dgm:spPr/>
      <dgm:t>
        <a:bodyPr/>
        <a:lstStyle/>
        <a:p>
          <a:endParaRPr lang="es-ES"/>
        </a:p>
      </dgm:t>
    </dgm:pt>
    <dgm:pt modelId="{473D61AF-8038-4A2C-953E-CA127F17863F}" type="sibTrans" cxnId="{20C0A6FB-904E-46B4-BAF8-E969B9AA2A8F}">
      <dgm:prSet/>
      <dgm:spPr/>
      <dgm:t>
        <a:bodyPr/>
        <a:lstStyle/>
        <a:p>
          <a:endParaRPr lang="es-ES"/>
        </a:p>
      </dgm:t>
    </dgm:pt>
    <dgm:pt modelId="{B9A219A0-5E8F-47DA-B187-7779BFEADFB1}">
      <dgm:prSet phldrT="[Texto]"/>
      <dgm:spPr/>
      <dgm:t>
        <a:bodyPr/>
        <a:lstStyle/>
        <a:p>
          <a:r>
            <a:rPr lang="es-ES" dirty="0" err="1"/>
            <a:t>Bluetongue</a:t>
          </a:r>
          <a:endParaRPr lang="es-ES" dirty="0"/>
        </a:p>
      </dgm:t>
    </dgm:pt>
    <dgm:pt modelId="{9006F52B-1457-40A5-94A8-D9CD78BC9518}" type="parTrans" cxnId="{23C7C103-6180-4C86-B35A-8A6CC116DD56}">
      <dgm:prSet/>
      <dgm:spPr/>
      <dgm:t>
        <a:bodyPr/>
        <a:lstStyle/>
        <a:p>
          <a:endParaRPr lang="es-ES"/>
        </a:p>
      </dgm:t>
    </dgm:pt>
    <dgm:pt modelId="{2EAD8C73-EB9D-4F9B-9AD0-54B2D1434704}" type="sibTrans" cxnId="{23C7C103-6180-4C86-B35A-8A6CC116DD56}">
      <dgm:prSet/>
      <dgm:spPr/>
      <dgm:t>
        <a:bodyPr/>
        <a:lstStyle/>
        <a:p>
          <a:endParaRPr lang="es-ES"/>
        </a:p>
      </dgm:t>
    </dgm:pt>
    <dgm:pt modelId="{EC65591A-C0E2-4BD8-8808-8C4896D5AF22}">
      <dgm:prSet phldrT="[Texto]"/>
      <dgm:spPr/>
      <dgm:t>
        <a:bodyPr/>
        <a:lstStyle/>
        <a:p>
          <a:r>
            <a:rPr lang="es-ES" dirty="0" err="1"/>
            <a:t>Mycotic</a:t>
          </a:r>
          <a:r>
            <a:rPr lang="es-ES" dirty="0"/>
            <a:t> dermatitis</a:t>
          </a:r>
        </a:p>
      </dgm:t>
    </dgm:pt>
    <dgm:pt modelId="{4D350922-9C6B-40D9-A952-FEACAED88BFD}" type="parTrans" cxnId="{A8995F51-C1FC-46FF-B4D6-F8AEAFB959B9}">
      <dgm:prSet/>
      <dgm:spPr/>
      <dgm:t>
        <a:bodyPr/>
        <a:lstStyle/>
        <a:p>
          <a:endParaRPr lang="es-ES"/>
        </a:p>
      </dgm:t>
    </dgm:pt>
    <dgm:pt modelId="{43F288C3-AF43-4F4D-861C-765567E36D19}" type="sibTrans" cxnId="{A8995F51-C1FC-46FF-B4D6-F8AEAFB959B9}">
      <dgm:prSet/>
      <dgm:spPr/>
      <dgm:t>
        <a:bodyPr/>
        <a:lstStyle/>
        <a:p>
          <a:endParaRPr lang="es-ES"/>
        </a:p>
      </dgm:t>
    </dgm:pt>
    <dgm:pt modelId="{0BE86CBD-1FEC-4114-8098-5BDB2A794736}">
      <dgm:prSet phldrT="[Texto]"/>
      <dgm:spPr/>
      <dgm:t>
        <a:bodyPr/>
        <a:lstStyle/>
        <a:p>
          <a:r>
            <a:rPr lang="es-ES" dirty="0" err="1"/>
            <a:t>Mange</a:t>
          </a:r>
          <a:endParaRPr lang="es-ES" dirty="0"/>
        </a:p>
      </dgm:t>
    </dgm:pt>
    <dgm:pt modelId="{7B1C9583-4CDA-4B17-88DB-8B06F8DFB711}" type="parTrans" cxnId="{9E9FBE80-543F-42D7-8A50-CC0A91E0DCC8}">
      <dgm:prSet/>
      <dgm:spPr/>
      <dgm:t>
        <a:bodyPr/>
        <a:lstStyle/>
        <a:p>
          <a:endParaRPr lang="es-ES"/>
        </a:p>
      </dgm:t>
    </dgm:pt>
    <dgm:pt modelId="{1E6C4E39-13E0-4CFA-B2B8-7019550A4D41}" type="sibTrans" cxnId="{9E9FBE80-543F-42D7-8A50-CC0A91E0DCC8}">
      <dgm:prSet/>
      <dgm:spPr/>
      <dgm:t>
        <a:bodyPr/>
        <a:lstStyle/>
        <a:p>
          <a:endParaRPr lang="es-ES"/>
        </a:p>
      </dgm:t>
    </dgm:pt>
    <dgm:pt modelId="{A0ADAADD-F8BA-4FF0-A41E-0E88A7D5C31E}">
      <dgm:prSet phldrT="[Texto]"/>
      <dgm:spPr/>
      <dgm:t>
        <a:bodyPr/>
        <a:lstStyle/>
        <a:p>
          <a:r>
            <a:rPr lang="es-ES" dirty="0" err="1"/>
            <a:t>Caseous</a:t>
          </a:r>
          <a:r>
            <a:rPr lang="es-ES" dirty="0"/>
            <a:t> </a:t>
          </a:r>
          <a:r>
            <a:rPr lang="es-ES" dirty="0" err="1"/>
            <a:t>lymphadenitis</a:t>
          </a:r>
          <a:endParaRPr lang="es-ES" dirty="0"/>
        </a:p>
      </dgm:t>
    </dgm:pt>
    <dgm:pt modelId="{14E131D2-EDBE-4774-96A1-FB9449483CD7}" type="parTrans" cxnId="{0343053C-5C4F-4610-A18E-A2CA9433BE4A}">
      <dgm:prSet/>
      <dgm:spPr/>
      <dgm:t>
        <a:bodyPr/>
        <a:lstStyle/>
        <a:p>
          <a:endParaRPr lang="es-ES"/>
        </a:p>
      </dgm:t>
    </dgm:pt>
    <dgm:pt modelId="{74DBBD9F-2831-42A2-BDF3-BBAD9883C284}" type="sibTrans" cxnId="{0343053C-5C4F-4610-A18E-A2CA9433BE4A}">
      <dgm:prSet/>
      <dgm:spPr/>
      <dgm:t>
        <a:bodyPr/>
        <a:lstStyle/>
        <a:p>
          <a:endParaRPr lang="es-ES"/>
        </a:p>
      </dgm:t>
    </dgm:pt>
    <dgm:pt modelId="{F37969AD-B880-4378-A784-6B78CEB46336}">
      <dgm:prSet phldrT="[Texto]"/>
      <dgm:spPr/>
      <dgm:t>
        <a:bodyPr/>
        <a:lstStyle/>
        <a:p>
          <a:r>
            <a:rPr lang="es-ES" dirty="0" err="1"/>
            <a:t>Parasitic</a:t>
          </a:r>
          <a:r>
            <a:rPr lang="es-ES" dirty="0"/>
            <a:t> </a:t>
          </a:r>
          <a:r>
            <a:rPr lang="es-ES" dirty="0" err="1"/>
            <a:t>pneumonia</a:t>
          </a:r>
          <a:endParaRPr lang="es-ES" dirty="0"/>
        </a:p>
      </dgm:t>
    </dgm:pt>
    <dgm:pt modelId="{DD592AC1-F158-4D69-B0DE-4DB4F2603831}" type="parTrans" cxnId="{7066B869-06C8-4454-A09B-10659B5DBEBB}">
      <dgm:prSet/>
      <dgm:spPr/>
      <dgm:t>
        <a:bodyPr/>
        <a:lstStyle/>
        <a:p>
          <a:endParaRPr lang="es-ES"/>
        </a:p>
      </dgm:t>
    </dgm:pt>
    <dgm:pt modelId="{024F55E1-264D-4D8B-A0BF-74CE6F1543F5}" type="sibTrans" cxnId="{7066B869-06C8-4454-A09B-10659B5DBEBB}">
      <dgm:prSet/>
      <dgm:spPr/>
      <dgm:t>
        <a:bodyPr/>
        <a:lstStyle/>
        <a:p>
          <a:endParaRPr lang="es-ES"/>
        </a:p>
      </dgm:t>
    </dgm:pt>
    <dgm:pt modelId="{519BE03E-1BB7-4BD7-B9BE-6E2460D6D5ED}" type="pres">
      <dgm:prSet presAssocID="{21AC0D2A-36CD-4A84-8963-D425AF3F32E8}" presName="linearFlow" presStyleCnt="0">
        <dgm:presLayoutVars>
          <dgm:dir/>
          <dgm:resizeHandles val="exact"/>
        </dgm:presLayoutVars>
      </dgm:prSet>
      <dgm:spPr/>
    </dgm:pt>
    <dgm:pt modelId="{C82FCCA8-0B9A-4491-8E6A-C7B1B00A8A27}" type="pres">
      <dgm:prSet presAssocID="{8F3271F5-B12B-49BD-90C2-B3EEB44C0543}" presName="composite" presStyleCnt="0"/>
      <dgm:spPr/>
    </dgm:pt>
    <dgm:pt modelId="{88549A78-6F09-4243-B8FA-7C987625F0A1}" type="pres">
      <dgm:prSet presAssocID="{8F3271F5-B12B-49BD-90C2-B3EEB44C0543}" presName="imgShp" presStyleLbl="fgImgPlace1" presStyleIdx="0" presStyleCnt="6"/>
      <dgm:spPr/>
    </dgm:pt>
    <dgm:pt modelId="{35D7B93F-1F93-4D09-AE11-8D2C589FD576}" type="pres">
      <dgm:prSet presAssocID="{8F3271F5-B12B-49BD-90C2-B3EEB44C0543}" presName="txShp" presStyleLbl="node1" presStyleIdx="0" presStyleCnt="6">
        <dgm:presLayoutVars>
          <dgm:bulletEnabled val="1"/>
        </dgm:presLayoutVars>
      </dgm:prSet>
      <dgm:spPr/>
    </dgm:pt>
    <dgm:pt modelId="{38887009-6850-424A-9DDB-0CDC18F00FFD}" type="pres">
      <dgm:prSet presAssocID="{473D61AF-8038-4A2C-953E-CA127F17863F}" presName="spacing" presStyleCnt="0"/>
      <dgm:spPr/>
    </dgm:pt>
    <dgm:pt modelId="{CD33E241-967D-44FC-B8BC-B3F7440CD702}" type="pres">
      <dgm:prSet presAssocID="{B9A219A0-5E8F-47DA-B187-7779BFEADFB1}" presName="composite" presStyleCnt="0"/>
      <dgm:spPr/>
    </dgm:pt>
    <dgm:pt modelId="{E167D92D-2B73-41D6-A2E8-FBE5ABCD8228}" type="pres">
      <dgm:prSet presAssocID="{B9A219A0-5E8F-47DA-B187-7779BFEADFB1}" presName="imgShp" presStyleLbl="fgImgPlace1" presStyleIdx="1" presStyleCnt="6"/>
      <dgm:spPr/>
    </dgm:pt>
    <dgm:pt modelId="{19C6604A-287A-4D02-A424-4872C88CE071}" type="pres">
      <dgm:prSet presAssocID="{B9A219A0-5E8F-47DA-B187-7779BFEADFB1}" presName="txShp" presStyleLbl="node1" presStyleIdx="1" presStyleCnt="6">
        <dgm:presLayoutVars>
          <dgm:bulletEnabled val="1"/>
        </dgm:presLayoutVars>
      </dgm:prSet>
      <dgm:spPr/>
    </dgm:pt>
    <dgm:pt modelId="{7CC1B195-90AA-4D2C-95BE-89C4E65CC6F1}" type="pres">
      <dgm:prSet presAssocID="{2EAD8C73-EB9D-4F9B-9AD0-54B2D1434704}" presName="spacing" presStyleCnt="0"/>
      <dgm:spPr/>
    </dgm:pt>
    <dgm:pt modelId="{53FFE993-19B7-4648-811D-FB338D51922C}" type="pres">
      <dgm:prSet presAssocID="{EC65591A-C0E2-4BD8-8808-8C4896D5AF22}" presName="composite" presStyleCnt="0"/>
      <dgm:spPr/>
    </dgm:pt>
    <dgm:pt modelId="{EED1D5C0-D6A0-4120-9000-5CC765103EFC}" type="pres">
      <dgm:prSet presAssocID="{EC65591A-C0E2-4BD8-8808-8C4896D5AF22}" presName="imgShp" presStyleLbl="fgImgPlace1" presStyleIdx="2" presStyleCnt="6"/>
      <dgm:spPr/>
    </dgm:pt>
    <dgm:pt modelId="{09059F15-D176-4E96-AA6C-2982178300C1}" type="pres">
      <dgm:prSet presAssocID="{EC65591A-C0E2-4BD8-8808-8C4896D5AF22}" presName="txShp" presStyleLbl="node1" presStyleIdx="2" presStyleCnt="6">
        <dgm:presLayoutVars>
          <dgm:bulletEnabled val="1"/>
        </dgm:presLayoutVars>
      </dgm:prSet>
      <dgm:spPr/>
    </dgm:pt>
    <dgm:pt modelId="{5E190794-91B1-46FB-8490-FDC3F76F1E3F}" type="pres">
      <dgm:prSet presAssocID="{43F288C3-AF43-4F4D-861C-765567E36D19}" presName="spacing" presStyleCnt="0"/>
      <dgm:spPr/>
    </dgm:pt>
    <dgm:pt modelId="{022A9CC5-06AF-45D4-A5F8-E83EAB08D28E}" type="pres">
      <dgm:prSet presAssocID="{0BE86CBD-1FEC-4114-8098-5BDB2A794736}" presName="composite" presStyleCnt="0"/>
      <dgm:spPr/>
    </dgm:pt>
    <dgm:pt modelId="{BDA64C18-CCB8-4454-A124-BFE85984391F}" type="pres">
      <dgm:prSet presAssocID="{0BE86CBD-1FEC-4114-8098-5BDB2A794736}" presName="imgShp" presStyleLbl="fgImgPlace1" presStyleIdx="3" presStyleCnt="6"/>
      <dgm:spPr/>
    </dgm:pt>
    <dgm:pt modelId="{6F8A31AC-80BC-4332-9E1B-E1A5F8F7F4F6}" type="pres">
      <dgm:prSet presAssocID="{0BE86CBD-1FEC-4114-8098-5BDB2A794736}" presName="txShp" presStyleLbl="node1" presStyleIdx="3" presStyleCnt="6">
        <dgm:presLayoutVars>
          <dgm:bulletEnabled val="1"/>
        </dgm:presLayoutVars>
      </dgm:prSet>
      <dgm:spPr/>
    </dgm:pt>
    <dgm:pt modelId="{611BAF03-3F27-433E-B122-FDE43E18F22E}" type="pres">
      <dgm:prSet presAssocID="{1E6C4E39-13E0-4CFA-B2B8-7019550A4D41}" presName="spacing" presStyleCnt="0"/>
      <dgm:spPr/>
    </dgm:pt>
    <dgm:pt modelId="{71B62F8F-AB6D-4C45-B114-52FC6D536A69}" type="pres">
      <dgm:prSet presAssocID="{A0ADAADD-F8BA-4FF0-A41E-0E88A7D5C31E}" presName="composite" presStyleCnt="0"/>
      <dgm:spPr/>
    </dgm:pt>
    <dgm:pt modelId="{0CAC1654-FF3A-4F5F-981E-35DBC4DEF46D}" type="pres">
      <dgm:prSet presAssocID="{A0ADAADD-F8BA-4FF0-A41E-0E88A7D5C31E}" presName="imgShp" presStyleLbl="fgImgPlace1" presStyleIdx="4" presStyleCnt="6"/>
      <dgm:spPr/>
    </dgm:pt>
    <dgm:pt modelId="{0815FA1E-EDA9-4A50-B061-8081965D5C5B}" type="pres">
      <dgm:prSet presAssocID="{A0ADAADD-F8BA-4FF0-A41E-0E88A7D5C31E}" presName="txShp" presStyleLbl="node1" presStyleIdx="4" presStyleCnt="6">
        <dgm:presLayoutVars>
          <dgm:bulletEnabled val="1"/>
        </dgm:presLayoutVars>
      </dgm:prSet>
      <dgm:spPr/>
    </dgm:pt>
    <dgm:pt modelId="{546B6038-C4F0-44A3-B0FA-753DB679E38F}" type="pres">
      <dgm:prSet presAssocID="{74DBBD9F-2831-42A2-BDF3-BBAD9883C284}" presName="spacing" presStyleCnt="0"/>
      <dgm:spPr/>
    </dgm:pt>
    <dgm:pt modelId="{25668F9A-5628-408E-ABE2-44F76396032F}" type="pres">
      <dgm:prSet presAssocID="{F37969AD-B880-4378-A784-6B78CEB46336}" presName="composite" presStyleCnt="0"/>
      <dgm:spPr/>
    </dgm:pt>
    <dgm:pt modelId="{A41323BD-AF9E-46F5-A4CC-9FE3249FB285}" type="pres">
      <dgm:prSet presAssocID="{F37969AD-B880-4378-A784-6B78CEB46336}" presName="imgShp" presStyleLbl="fgImgPlace1" presStyleIdx="5" presStyleCnt="6"/>
      <dgm:spPr/>
    </dgm:pt>
    <dgm:pt modelId="{FA7E9381-2C05-44D0-82A3-ADC549D1C076}" type="pres">
      <dgm:prSet presAssocID="{F37969AD-B880-4378-A784-6B78CEB46336}" presName="txShp" presStyleLbl="node1" presStyleIdx="5" presStyleCnt="6">
        <dgm:presLayoutVars>
          <dgm:bulletEnabled val="1"/>
        </dgm:presLayoutVars>
      </dgm:prSet>
      <dgm:spPr/>
    </dgm:pt>
  </dgm:ptLst>
  <dgm:cxnLst>
    <dgm:cxn modelId="{23C7C103-6180-4C86-B35A-8A6CC116DD56}" srcId="{21AC0D2A-36CD-4A84-8963-D425AF3F32E8}" destId="{B9A219A0-5E8F-47DA-B187-7779BFEADFB1}" srcOrd="1" destOrd="0" parTransId="{9006F52B-1457-40A5-94A8-D9CD78BC9518}" sibTransId="{2EAD8C73-EB9D-4F9B-9AD0-54B2D1434704}"/>
    <dgm:cxn modelId="{61BB3704-0230-4950-88D9-344A63501108}" type="presOf" srcId="{B9A219A0-5E8F-47DA-B187-7779BFEADFB1}" destId="{19C6604A-287A-4D02-A424-4872C88CE071}" srcOrd="0" destOrd="0" presId="urn:microsoft.com/office/officeart/2005/8/layout/vList3"/>
    <dgm:cxn modelId="{0343053C-5C4F-4610-A18E-A2CA9433BE4A}" srcId="{21AC0D2A-36CD-4A84-8963-D425AF3F32E8}" destId="{A0ADAADD-F8BA-4FF0-A41E-0E88A7D5C31E}" srcOrd="4" destOrd="0" parTransId="{14E131D2-EDBE-4774-96A1-FB9449483CD7}" sibTransId="{74DBBD9F-2831-42A2-BDF3-BBAD9883C284}"/>
    <dgm:cxn modelId="{7066B869-06C8-4454-A09B-10659B5DBEBB}" srcId="{21AC0D2A-36CD-4A84-8963-D425AF3F32E8}" destId="{F37969AD-B880-4378-A784-6B78CEB46336}" srcOrd="5" destOrd="0" parTransId="{DD592AC1-F158-4D69-B0DE-4DB4F2603831}" sibTransId="{024F55E1-264D-4D8B-A0BF-74CE6F1543F5}"/>
    <dgm:cxn modelId="{A8995F51-C1FC-46FF-B4D6-F8AEAFB959B9}" srcId="{21AC0D2A-36CD-4A84-8963-D425AF3F32E8}" destId="{EC65591A-C0E2-4BD8-8808-8C4896D5AF22}" srcOrd="2" destOrd="0" parTransId="{4D350922-9C6B-40D9-A952-FEACAED88BFD}" sibTransId="{43F288C3-AF43-4F4D-861C-765567E36D19}"/>
    <dgm:cxn modelId="{2EC52A55-EFB9-474E-B98B-DE407D19D873}" type="presOf" srcId="{F37969AD-B880-4378-A784-6B78CEB46336}" destId="{FA7E9381-2C05-44D0-82A3-ADC549D1C076}" srcOrd="0" destOrd="0" presId="urn:microsoft.com/office/officeart/2005/8/layout/vList3"/>
    <dgm:cxn modelId="{9E9FBE80-543F-42D7-8A50-CC0A91E0DCC8}" srcId="{21AC0D2A-36CD-4A84-8963-D425AF3F32E8}" destId="{0BE86CBD-1FEC-4114-8098-5BDB2A794736}" srcOrd="3" destOrd="0" parTransId="{7B1C9583-4CDA-4B17-88DB-8B06F8DFB711}" sibTransId="{1E6C4E39-13E0-4CFA-B2B8-7019550A4D41}"/>
    <dgm:cxn modelId="{B33F47CA-0FCA-4030-8BC4-9CBCBA5EA017}" type="presOf" srcId="{21AC0D2A-36CD-4A84-8963-D425AF3F32E8}" destId="{519BE03E-1BB7-4BD7-B9BE-6E2460D6D5ED}" srcOrd="0" destOrd="0" presId="urn:microsoft.com/office/officeart/2005/8/layout/vList3"/>
    <dgm:cxn modelId="{6F4F08D8-A917-4534-B938-125BD42B3F90}" type="presOf" srcId="{A0ADAADD-F8BA-4FF0-A41E-0E88A7D5C31E}" destId="{0815FA1E-EDA9-4A50-B061-8081965D5C5B}" srcOrd="0" destOrd="0" presId="urn:microsoft.com/office/officeart/2005/8/layout/vList3"/>
    <dgm:cxn modelId="{8A749DE9-31FC-46DD-B5B1-B399278A2A4D}" type="presOf" srcId="{0BE86CBD-1FEC-4114-8098-5BDB2A794736}" destId="{6F8A31AC-80BC-4332-9E1B-E1A5F8F7F4F6}" srcOrd="0" destOrd="0" presId="urn:microsoft.com/office/officeart/2005/8/layout/vList3"/>
    <dgm:cxn modelId="{27CC62F2-9B1C-4B3C-92A9-65C172C745E7}" type="presOf" srcId="{EC65591A-C0E2-4BD8-8808-8C4896D5AF22}" destId="{09059F15-D176-4E96-AA6C-2982178300C1}" srcOrd="0" destOrd="0" presId="urn:microsoft.com/office/officeart/2005/8/layout/vList3"/>
    <dgm:cxn modelId="{20C0A6FB-904E-46B4-BAF8-E969B9AA2A8F}" srcId="{21AC0D2A-36CD-4A84-8963-D425AF3F32E8}" destId="{8F3271F5-B12B-49BD-90C2-B3EEB44C0543}" srcOrd="0" destOrd="0" parTransId="{3C25C060-996B-4349-9E2D-C9415E5213B9}" sibTransId="{473D61AF-8038-4A2C-953E-CA127F17863F}"/>
    <dgm:cxn modelId="{E8894DFD-696A-4E99-9A27-3C0A0E09D9BC}" type="presOf" srcId="{8F3271F5-B12B-49BD-90C2-B3EEB44C0543}" destId="{35D7B93F-1F93-4D09-AE11-8D2C589FD576}" srcOrd="0" destOrd="0" presId="urn:microsoft.com/office/officeart/2005/8/layout/vList3"/>
    <dgm:cxn modelId="{2B8DA63B-0858-4775-B41F-082D5EF6243E}" type="presParOf" srcId="{519BE03E-1BB7-4BD7-B9BE-6E2460D6D5ED}" destId="{C82FCCA8-0B9A-4491-8E6A-C7B1B00A8A27}" srcOrd="0" destOrd="0" presId="urn:microsoft.com/office/officeart/2005/8/layout/vList3"/>
    <dgm:cxn modelId="{EA4BF489-313E-44E9-9D27-9B8FE3D54A36}" type="presParOf" srcId="{C82FCCA8-0B9A-4491-8E6A-C7B1B00A8A27}" destId="{88549A78-6F09-4243-B8FA-7C987625F0A1}" srcOrd="0" destOrd="0" presId="urn:microsoft.com/office/officeart/2005/8/layout/vList3"/>
    <dgm:cxn modelId="{E5D4648A-8B0D-49F5-8966-D4A96869F0C8}" type="presParOf" srcId="{C82FCCA8-0B9A-4491-8E6A-C7B1B00A8A27}" destId="{35D7B93F-1F93-4D09-AE11-8D2C589FD576}" srcOrd="1" destOrd="0" presId="urn:microsoft.com/office/officeart/2005/8/layout/vList3"/>
    <dgm:cxn modelId="{77215693-E8C4-4D0A-BEE1-F3B3E42409BF}" type="presParOf" srcId="{519BE03E-1BB7-4BD7-B9BE-6E2460D6D5ED}" destId="{38887009-6850-424A-9DDB-0CDC18F00FFD}" srcOrd="1" destOrd="0" presId="urn:microsoft.com/office/officeart/2005/8/layout/vList3"/>
    <dgm:cxn modelId="{984DB7D7-D8CC-4CA9-B94E-8285AEE51ACD}" type="presParOf" srcId="{519BE03E-1BB7-4BD7-B9BE-6E2460D6D5ED}" destId="{CD33E241-967D-44FC-B8BC-B3F7440CD702}" srcOrd="2" destOrd="0" presId="urn:microsoft.com/office/officeart/2005/8/layout/vList3"/>
    <dgm:cxn modelId="{7A7F36E5-4206-4C4A-9297-4C6C758BC929}" type="presParOf" srcId="{CD33E241-967D-44FC-B8BC-B3F7440CD702}" destId="{E167D92D-2B73-41D6-A2E8-FBE5ABCD8228}" srcOrd="0" destOrd="0" presId="urn:microsoft.com/office/officeart/2005/8/layout/vList3"/>
    <dgm:cxn modelId="{52D1FC5A-99FC-4FF4-9C50-272564E135F7}" type="presParOf" srcId="{CD33E241-967D-44FC-B8BC-B3F7440CD702}" destId="{19C6604A-287A-4D02-A424-4872C88CE071}" srcOrd="1" destOrd="0" presId="urn:microsoft.com/office/officeart/2005/8/layout/vList3"/>
    <dgm:cxn modelId="{C7093911-471C-4EC2-A7CC-2679B4A5D984}" type="presParOf" srcId="{519BE03E-1BB7-4BD7-B9BE-6E2460D6D5ED}" destId="{7CC1B195-90AA-4D2C-95BE-89C4E65CC6F1}" srcOrd="3" destOrd="0" presId="urn:microsoft.com/office/officeart/2005/8/layout/vList3"/>
    <dgm:cxn modelId="{4ADA17C7-8DE1-416A-88CE-84F9D193A790}" type="presParOf" srcId="{519BE03E-1BB7-4BD7-B9BE-6E2460D6D5ED}" destId="{53FFE993-19B7-4648-811D-FB338D51922C}" srcOrd="4" destOrd="0" presId="urn:microsoft.com/office/officeart/2005/8/layout/vList3"/>
    <dgm:cxn modelId="{D8BD4D45-8D59-49FC-B1F9-2BC2A7E40C43}" type="presParOf" srcId="{53FFE993-19B7-4648-811D-FB338D51922C}" destId="{EED1D5C0-D6A0-4120-9000-5CC765103EFC}" srcOrd="0" destOrd="0" presId="urn:microsoft.com/office/officeart/2005/8/layout/vList3"/>
    <dgm:cxn modelId="{71A6144F-B8FC-4713-BB89-13F5288ECE74}" type="presParOf" srcId="{53FFE993-19B7-4648-811D-FB338D51922C}" destId="{09059F15-D176-4E96-AA6C-2982178300C1}" srcOrd="1" destOrd="0" presId="urn:microsoft.com/office/officeart/2005/8/layout/vList3"/>
    <dgm:cxn modelId="{C5242D48-3C36-44A9-8AE1-9B90681385BA}" type="presParOf" srcId="{519BE03E-1BB7-4BD7-B9BE-6E2460D6D5ED}" destId="{5E190794-91B1-46FB-8490-FDC3F76F1E3F}" srcOrd="5" destOrd="0" presId="urn:microsoft.com/office/officeart/2005/8/layout/vList3"/>
    <dgm:cxn modelId="{988A4E52-0101-4E35-81AB-4BDC8E0A3B16}" type="presParOf" srcId="{519BE03E-1BB7-4BD7-B9BE-6E2460D6D5ED}" destId="{022A9CC5-06AF-45D4-A5F8-E83EAB08D28E}" srcOrd="6" destOrd="0" presId="urn:microsoft.com/office/officeart/2005/8/layout/vList3"/>
    <dgm:cxn modelId="{319F8139-54C1-4AFA-B208-51EABDCC6E82}" type="presParOf" srcId="{022A9CC5-06AF-45D4-A5F8-E83EAB08D28E}" destId="{BDA64C18-CCB8-4454-A124-BFE85984391F}" srcOrd="0" destOrd="0" presId="urn:microsoft.com/office/officeart/2005/8/layout/vList3"/>
    <dgm:cxn modelId="{8020029E-B41A-4390-9DC1-780F1E416F64}" type="presParOf" srcId="{022A9CC5-06AF-45D4-A5F8-E83EAB08D28E}" destId="{6F8A31AC-80BC-4332-9E1B-E1A5F8F7F4F6}" srcOrd="1" destOrd="0" presId="urn:microsoft.com/office/officeart/2005/8/layout/vList3"/>
    <dgm:cxn modelId="{F58743A2-FF3F-488B-9E1C-BD88EEC35CC8}" type="presParOf" srcId="{519BE03E-1BB7-4BD7-B9BE-6E2460D6D5ED}" destId="{611BAF03-3F27-433E-B122-FDE43E18F22E}" srcOrd="7" destOrd="0" presId="urn:microsoft.com/office/officeart/2005/8/layout/vList3"/>
    <dgm:cxn modelId="{2CAD372B-0D0A-435F-A477-42D93167810B}" type="presParOf" srcId="{519BE03E-1BB7-4BD7-B9BE-6E2460D6D5ED}" destId="{71B62F8F-AB6D-4C45-B114-52FC6D536A69}" srcOrd="8" destOrd="0" presId="urn:microsoft.com/office/officeart/2005/8/layout/vList3"/>
    <dgm:cxn modelId="{151241C8-08D6-478A-850A-FDFC67D29569}" type="presParOf" srcId="{71B62F8F-AB6D-4C45-B114-52FC6D536A69}" destId="{0CAC1654-FF3A-4F5F-981E-35DBC4DEF46D}" srcOrd="0" destOrd="0" presId="urn:microsoft.com/office/officeart/2005/8/layout/vList3"/>
    <dgm:cxn modelId="{0E10051D-80F7-4689-955A-9F7E76FC2D75}" type="presParOf" srcId="{71B62F8F-AB6D-4C45-B114-52FC6D536A69}" destId="{0815FA1E-EDA9-4A50-B061-8081965D5C5B}" srcOrd="1" destOrd="0" presId="urn:microsoft.com/office/officeart/2005/8/layout/vList3"/>
    <dgm:cxn modelId="{6B91DD20-8FC8-4972-A25B-915FCDDD59D8}" type="presParOf" srcId="{519BE03E-1BB7-4BD7-B9BE-6E2460D6D5ED}" destId="{546B6038-C4F0-44A3-B0FA-753DB679E38F}" srcOrd="9" destOrd="0" presId="urn:microsoft.com/office/officeart/2005/8/layout/vList3"/>
    <dgm:cxn modelId="{77B5B5A0-A3AF-4852-9B7F-9FD1ABF2BF9B}" type="presParOf" srcId="{519BE03E-1BB7-4BD7-B9BE-6E2460D6D5ED}" destId="{25668F9A-5628-408E-ABE2-44F76396032F}" srcOrd="10" destOrd="0" presId="urn:microsoft.com/office/officeart/2005/8/layout/vList3"/>
    <dgm:cxn modelId="{2AC5455D-E5E9-4B91-B1B2-8C118F898B10}" type="presParOf" srcId="{25668F9A-5628-408E-ABE2-44F76396032F}" destId="{A41323BD-AF9E-46F5-A4CC-9FE3249FB285}" srcOrd="0" destOrd="0" presId="urn:microsoft.com/office/officeart/2005/8/layout/vList3"/>
    <dgm:cxn modelId="{84AF0D7A-5649-4C86-B581-A9A6AE55182A}" type="presParOf" srcId="{25668F9A-5628-408E-ABE2-44F76396032F}" destId="{FA7E9381-2C05-44D0-82A3-ADC549D1C07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2938F6-7A6E-4394-B21C-B0D5CE2C40A9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FD5A8213-1A3B-49A3-A93A-C1861052A4A3}">
      <dgm:prSet phldrT="[Texto]"/>
      <dgm:spPr/>
      <dgm:t>
        <a:bodyPr/>
        <a:lstStyle/>
        <a:p>
          <a:r>
            <a:rPr lang="es-ES" dirty="0" err="1"/>
            <a:t>Sanitary</a:t>
          </a:r>
          <a:r>
            <a:rPr lang="es-ES" dirty="0"/>
            <a:t> </a:t>
          </a:r>
          <a:r>
            <a:rPr lang="es-ES" dirty="0" err="1"/>
            <a:t>prophylaxis</a:t>
          </a:r>
          <a:endParaRPr lang="es-ES" dirty="0"/>
        </a:p>
      </dgm:t>
    </dgm:pt>
    <dgm:pt modelId="{65E1DC52-0869-4894-B0C5-EC783F283935}" type="parTrans" cxnId="{54EE387D-B59F-40E3-ADB2-D1B557BC7D78}">
      <dgm:prSet/>
      <dgm:spPr/>
      <dgm:t>
        <a:bodyPr/>
        <a:lstStyle/>
        <a:p>
          <a:endParaRPr lang="es-ES"/>
        </a:p>
      </dgm:t>
    </dgm:pt>
    <dgm:pt modelId="{7D7A62FC-841F-4E57-8390-29E9FD211D3C}" type="sibTrans" cxnId="{54EE387D-B59F-40E3-ADB2-D1B557BC7D78}">
      <dgm:prSet/>
      <dgm:spPr/>
      <dgm:t>
        <a:bodyPr/>
        <a:lstStyle/>
        <a:p>
          <a:endParaRPr lang="es-ES"/>
        </a:p>
      </dgm:t>
    </dgm:pt>
    <dgm:pt modelId="{A01B56B6-7597-4EB0-9556-EEB9CE48C2C2}">
      <dgm:prSet phldrT="[Texto]"/>
      <dgm:spPr/>
      <dgm:t>
        <a:bodyPr/>
        <a:lstStyle/>
        <a:p>
          <a:r>
            <a:rPr lang="es-ES" dirty="0" err="1"/>
            <a:t>Slaughtering</a:t>
          </a:r>
          <a:r>
            <a:rPr lang="es-ES" dirty="0"/>
            <a:t> </a:t>
          </a:r>
          <a:r>
            <a:rPr lang="es-ES" dirty="0" err="1"/>
            <a:t>of</a:t>
          </a:r>
          <a:r>
            <a:rPr lang="es-ES" dirty="0"/>
            <a:t> </a:t>
          </a:r>
          <a:r>
            <a:rPr lang="es-ES" dirty="0" err="1"/>
            <a:t>infected</a:t>
          </a:r>
          <a:r>
            <a:rPr lang="es-ES" dirty="0"/>
            <a:t> </a:t>
          </a:r>
          <a:r>
            <a:rPr lang="es-ES" dirty="0" err="1"/>
            <a:t>herd</a:t>
          </a:r>
          <a:r>
            <a:rPr lang="es-ES" dirty="0"/>
            <a:t> </a:t>
          </a:r>
          <a:r>
            <a:rPr lang="es-ES" dirty="0" err="1"/>
            <a:t>if</a:t>
          </a:r>
          <a:r>
            <a:rPr lang="es-ES" dirty="0"/>
            <a:t> posible</a:t>
          </a:r>
        </a:p>
      </dgm:t>
    </dgm:pt>
    <dgm:pt modelId="{F8179806-E2FD-41ED-9B44-9C1272BD659C}" type="parTrans" cxnId="{2F292305-5124-4B25-929C-A61393E18A7A}">
      <dgm:prSet/>
      <dgm:spPr/>
      <dgm:t>
        <a:bodyPr/>
        <a:lstStyle/>
        <a:p>
          <a:endParaRPr lang="es-ES"/>
        </a:p>
      </dgm:t>
    </dgm:pt>
    <dgm:pt modelId="{CFEA9676-2C34-4FD6-853A-6EB66F98FEDF}" type="sibTrans" cxnId="{2F292305-5124-4B25-929C-A61393E18A7A}">
      <dgm:prSet/>
      <dgm:spPr/>
      <dgm:t>
        <a:bodyPr/>
        <a:lstStyle/>
        <a:p>
          <a:endParaRPr lang="es-ES"/>
        </a:p>
      </dgm:t>
    </dgm:pt>
    <dgm:pt modelId="{B8CB2840-97BB-48D4-91B1-0158BE233B71}">
      <dgm:prSet phldrT="[Texto]"/>
      <dgm:spPr/>
      <dgm:t>
        <a:bodyPr/>
        <a:lstStyle/>
        <a:p>
          <a:r>
            <a:rPr lang="es-ES" dirty="0"/>
            <a:t>Medical </a:t>
          </a:r>
          <a:r>
            <a:rPr lang="es-ES" dirty="0" err="1"/>
            <a:t>prophylaxis</a:t>
          </a:r>
          <a:endParaRPr lang="es-ES" dirty="0"/>
        </a:p>
      </dgm:t>
    </dgm:pt>
    <dgm:pt modelId="{12858172-C97A-4F5B-8384-494CD1BCEF9D}" type="parTrans" cxnId="{0159F840-6566-4B99-9F09-2BE4B8C0F42C}">
      <dgm:prSet/>
      <dgm:spPr/>
      <dgm:t>
        <a:bodyPr/>
        <a:lstStyle/>
        <a:p>
          <a:endParaRPr lang="es-ES"/>
        </a:p>
      </dgm:t>
    </dgm:pt>
    <dgm:pt modelId="{BD0DF0D6-E611-434F-8889-A2737A444557}" type="sibTrans" cxnId="{0159F840-6566-4B99-9F09-2BE4B8C0F42C}">
      <dgm:prSet/>
      <dgm:spPr/>
      <dgm:t>
        <a:bodyPr/>
        <a:lstStyle/>
        <a:p>
          <a:endParaRPr lang="es-ES"/>
        </a:p>
      </dgm:t>
    </dgm:pt>
    <dgm:pt modelId="{CFAB7BD3-B118-41C1-ACD8-F0D3A455ABBE}">
      <dgm:prSet phldrT="[Texto]"/>
      <dgm:spPr/>
      <dgm:t>
        <a:bodyPr/>
        <a:lstStyle/>
        <a:p>
          <a:r>
            <a:rPr lang="es-ES" dirty="0"/>
            <a:t>Inactives </a:t>
          </a:r>
          <a:r>
            <a:rPr lang="es-ES" dirty="0" err="1"/>
            <a:t>vaccines</a:t>
          </a:r>
          <a:r>
            <a:rPr lang="es-ES" dirty="0"/>
            <a:t> </a:t>
          </a:r>
          <a:r>
            <a:rPr lang="es-ES" dirty="0" err="1"/>
            <a:t>give</a:t>
          </a:r>
          <a:r>
            <a:rPr lang="es-ES" dirty="0"/>
            <a:t>, at </a:t>
          </a:r>
          <a:r>
            <a:rPr lang="es-ES" dirty="0" err="1"/>
            <a:t>best</a:t>
          </a:r>
          <a:r>
            <a:rPr lang="es-ES" dirty="0"/>
            <a:t>, </a:t>
          </a:r>
          <a:r>
            <a:rPr lang="es-ES" dirty="0" err="1"/>
            <a:t>only</a:t>
          </a:r>
          <a:r>
            <a:rPr lang="es-ES" dirty="0"/>
            <a:t> short-</a:t>
          </a:r>
          <a:r>
            <a:rPr lang="es-ES" dirty="0" err="1"/>
            <a:t>term</a:t>
          </a:r>
          <a:r>
            <a:rPr lang="es-ES" dirty="0"/>
            <a:t> </a:t>
          </a:r>
          <a:r>
            <a:rPr lang="es-ES" dirty="0" err="1"/>
            <a:t>immunity</a:t>
          </a:r>
          <a:endParaRPr lang="es-ES" dirty="0"/>
        </a:p>
      </dgm:t>
    </dgm:pt>
    <dgm:pt modelId="{7A6BD966-ED15-4D5F-82FA-180BE7C6D892}" type="parTrans" cxnId="{841742DF-719E-474E-BC8D-41CB23C669FB}">
      <dgm:prSet/>
      <dgm:spPr/>
      <dgm:t>
        <a:bodyPr/>
        <a:lstStyle/>
        <a:p>
          <a:endParaRPr lang="es-ES"/>
        </a:p>
      </dgm:t>
    </dgm:pt>
    <dgm:pt modelId="{0AFA2BA9-EBA2-406A-856C-A4D87C4A69DC}" type="sibTrans" cxnId="{841742DF-719E-474E-BC8D-41CB23C669FB}">
      <dgm:prSet/>
      <dgm:spPr/>
      <dgm:t>
        <a:bodyPr/>
        <a:lstStyle/>
        <a:p>
          <a:endParaRPr lang="es-ES"/>
        </a:p>
      </dgm:t>
    </dgm:pt>
    <dgm:pt modelId="{BED266F1-2917-48D3-9E3F-2BC6B7CA6864}">
      <dgm:prSet phldrT="[Texto]"/>
      <dgm:spPr/>
      <dgm:t>
        <a:bodyPr/>
        <a:lstStyle/>
        <a:p>
          <a:r>
            <a:rPr lang="es-ES" dirty="0" err="1"/>
            <a:t>Proper</a:t>
          </a:r>
          <a:r>
            <a:rPr lang="es-ES" dirty="0"/>
            <a:t> </a:t>
          </a:r>
          <a:r>
            <a:rPr lang="es-ES" dirty="0" err="1"/>
            <a:t>disposal</a:t>
          </a:r>
          <a:r>
            <a:rPr lang="es-ES" dirty="0"/>
            <a:t> </a:t>
          </a:r>
          <a:r>
            <a:rPr lang="es-ES" dirty="0" err="1"/>
            <a:t>of</a:t>
          </a:r>
          <a:r>
            <a:rPr lang="es-ES" dirty="0"/>
            <a:t> </a:t>
          </a:r>
          <a:r>
            <a:rPr lang="es-ES" dirty="0" err="1"/>
            <a:t>cadavers</a:t>
          </a:r>
          <a:r>
            <a:rPr lang="es-ES" dirty="0"/>
            <a:t> and </a:t>
          </a:r>
          <a:r>
            <a:rPr lang="es-ES" dirty="0" err="1"/>
            <a:t>products</a:t>
          </a:r>
          <a:endParaRPr lang="es-ES" dirty="0"/>
        </a:p>
      </dgm:t>
    </dgm:pt>
    <dgm:pt modelId="{3722ADE6-17C4-4354-8D74-A2642F9D8B5F}" type="parTrans" cxnId="{1EB654D2-5DBE-4D08-85BA-ECB1F5B3D0FA}">
      <dgm:prSet/>
      <dgm:spPr/>
      <dgm:t>
        <a:bodyPr/>
        <a:lstStyle/>
        <a:p>
          <a:endParaRPr lang="es-ES"/>
        </a:p>
      </dgm:t>
    </dgm:pt>
    <dgm:pt modelId="{72B21FE2-AEE1-44D4-A6D8-4196D2A5B263}" type="sibTrans" cxnId="{1EB654D2-5DBE-4D08-85BA-ECB1F5B3D0FA}">
      <dgm:prSet/>
      <dgm:spPr/>
      <dgm:t>
        <a:bodyPr/>
        <a:lstStyle/>
        <a:p>
          <a:endParaRPr lang="es-ES"/>
        </a:p>
      </dgm:t>
    </dgm:pt>
    <dgm:pt modelId="{868DDF0B-088D-44FE-92A3-7F4712A478C5}">
      <dgm:prSet phldrT="[Texto]"/>
      <dgm:spPr/>
      <dgm:t>
        <a:bodyPr/>
        <a:lstStyle/>
        <a:p>
          <a:r>
            <a:rPr lang="es-ES" dirty="0" err="1"/>
            <a:t>Quarantine</a:t>
          </a:r>
          <a:r>
            <a:rPr lang="es-ES" dirty="0"/>
            <a:t> </a:t>
          </a:r>
          <a:r>
            <a:rPr lang="es-ES" dirty="0" err="1"/>
            <a:t>of</a:t>
          </a:r>
          <a:r>
            <a:rPr lang="es-ES" dirty="0"/>
            <a:t> new </a:t>
          </a:r>
          <a:r>
            <a:rPr lang="es-ES" dirty="0" err="1"/>
            <a:t>animals</a:t>
          </a:r>
          <a:r>
            <a:rPr lang="es-ES" dirty="0"/>
            <a:t> </a:t>
          </a:r>
          <a:r>
            <a:rPr lang="es-ES" dirty="0" err="1"/>
            <a:t>before</a:t>
          </a:r>
          <a:r>
            <a:rPr lang="es-ES" dirty="0"/>
            <a:t> </a:t>
          </a:r>
          <a:r>
            <a:rPr lang="es-ES" dirty="0" err="1"/>
            <a:t>introduction</a:t>
          </a:r>
          <a:r>
            <a:rPr lang="es-ES" dirty="0"/>
            <a:t> </a:t>
          </a:r>
          <a:r>
            <a:rPr lang="es-ES" dirty="0" err="1"/>
            <a:t>into</a:t>
          </a:r>
          <a:r>
            <a:rPr lang="es-ES" dirty="0"/>
            <a:t> </a:t>
          </a:r>
          <a:r>
            <a:rPr lang="es-ES" dirty="0" err="1"/>
            <a:t>herds</a:t>
          </a:r>
          <a:endParaRPr lang="es-ES" dirty="0"/>
        </a:p>
      </dgm:t>
    </dgm:pt>
    <dgm:pt modelId="{98CDFA76-A3C1-4F03-AD72-37638E2FAE35}" type="parTrans" cxnId="{E83D22CE-7EA8-4C73-B774-ACD74CFFE26C}">
      <dgm:prSet/>
      <dgm:spPr/>
      <dgm:t>
        <a:bodyPr/>
        <a:lstStyle/>
        <a:p>
          <a:endParaRPr lang="es-ES"/>
        </a:p>
      </dgm:t>
    </dgm:pt>
    <dgm:pt modelId="{D0345DA3-3572-4519-9E2A-401722AD7A06}" type="sibTrans" cxnId="{E83D22CE-7EA8-4C73-B774-ACD74CFFE26C}">
      <dgm:prSet/>
      <dgm:spPr/>
      <dgm:t>
        <a:bodyPr/>
        <a:lstStyle/>
        <a:p>
          <a:endParaRPr lang="es-ES"/>
        </a:p>
      </dgm:t>
    </dgm:pt>
    <dgm:pt modelId="{FB22055C-84A7-410E-98E9-17124DBAE06F}">
      <dgm:prSet phldrT="[Texto]"/>
      <dgm:spPr/>
      <dgm:t>
        <a:bodyPr/>
        <a:lstStyle/>
        <a:p>
          <a:r>
            <a:rPr lang="es-ES" dirty="0"/>
            <a:t>No </a:t>
          </a:r>
          <a:r>
            <a:rPr lang="es-ES" dirty="0" err="1"/>
            <a:t>recombinant</a:t>
          </a:r>
          <a:r>
            <a:rPr lang="es-ES" dirty="0"/>
            <a:t> </a:t>
          </a:r>
          <a:r>
            <a:rPr lang="es-ES" dirty="0" err="1"/>
            <a:t>vaccines</a:t>
          </a:r>
          <a:r>
            <a:rPr lang="es-ES" dirty="0"/>
            <a:t> </a:t>
          </a:r>
          <a:r>
            <a:rPr lang="es-ES" dirty="0" err="1"/>
            <a:t>for</a:t>
          </a:r>
          <a:r>
            <a:rPr lang="es-ES" dirty="0"/>
            <a:t> </a:t>
          </a:r>
          <a:r>
            <a:rPr lang="es-ES" dirty="0" err="1"/>
            <a:t>capripoxviruses</a:t>
          </a:r>
          <a:r>
            <a:rPr lang="es-ES" dirty="0"/>
            <a:t> are </a:t>
          </a:r>
          <a:r>
            <a:rPr lang="es-ES" dirty="0" err="1"/>
            <a:t>commercially</a:t>
          </a:r>
          <a:r>
            <a:rPr lang="es-ES" dirty="0"/>
            <a:t> </a:t>
          </a:r>
          <a:r>
            <a:rPr lang="es-ES" dirty="0" err="1"/>
            <a:t>available</a:t>
          </a:r>
          <a:endParaRPr lang="es-ES" dirty="0"/>
        </a:p>
      </dgm:t>
    </dgm:pt>
    <dgm:pt modelId="{5DD67591-F11C-482D-90D3-077AD9B7B9DB}" type="parTrans" cxnId="{70555230-4C59-4F8E-BF78-C8EFD9D146F5}">
      <dgm:prSet/>
      <dgm:spPr/>
      <dgm:t>
        <a:bodyPr/>
        <a:lstStyle/>
        <a:p>
          <a:endParaRPr lang="es-ES"/>
        </a:p>
      </dgm:t>
    </dgm:pt>
    <dgm:pt modelId="{A53F20C0-F121-48A1-BFEC-F9FD96DE431E}" type="sibTrans" cxnId="{70555230-4C59-4F8E-BF78-C8EFD9D146F5}">
      <dgm:prSet/>
      <dgm:spPr/>
      <dgm:t>
        <a:bodyPr/>
        <a:lstStyle/>
        <a:p>
          <a:endParaRPr lang="es-ES"/>
        </a:p>
      </dgm:t>
    </dgm:pt>
    <dgm:pt modelId="{B57EAA36-9A12-4442-8702-C7880CC676E4}">
      <dgm:prSet phldrT="[Texto]"/>
      <dgm:spPr/>
      <dgm:t>
        <a:bodyPr/>
        <a:lstStyle/>
        <a:p>
          <a:r>
            <a:rPr lang="es-ES" dirty="0" err="1"/>
            <a:t>There</a:t>
          </a:r>
          <a:r>
            <a:rPr lang="es-ES" dirty="0"/>
            <a:t> are </a:t>
          </a:r>
          <a:r>
            <a:rPr lang="es-ES" dirty="0" err="1"/>
            <a:t>several</a:t>
          </a:r>
          <a:r>
            <a:rPr lang="es-ES" dirty="0"/>
            <a:t> </a:t>
          </a:r>
          <a:r>
            <a:rPr lang="es-ES" dirty="0" err="1"/>
            <a:t>attenuated</a:t>
          </a:r>
          <a:r>
            <a:rPr lang="es-ES" dirty="0"/>
            <a:t> virus </a:t>
          </a:r>
          <a:r>
            <a:rPr lang="es-ES" dirty="0" err="1"/>
            <a:t>vaccines</a:t>
          </a:r>
          <a:r>
            <a:rPr lang="es-ES" dirty="0"/>
            <a:t> </a:t>
          </a:r>
          <a:r>
            <a:rPr lang="es-ES" dirty="0" err="1"/>
            <a:t>delivered</a:t>
          </a:r>
          <a:r>
            <a:rPr lang="es-ES" dirty="0"/>
            <a:t> </a:t>
          </a:r>
          <a:r>
            <a:rPr lang="es-ES" dirty="0" err="1"/>
            <a:t>by</a:t>
          </a:r>
          <a:r>
            <a:rPr lang="es-ES" dirty="0"/>
            <a:t> </a:t>
          </a:r>
          <a:r>
            <a:rPr lang="es-ES" dirty="0" err="1"/>
            <a:t>subcutaneorus</a:t>
          </a:r>
          <a:r>
            <a:rPr lang="es-ES" dirty="0"/>
            <a:t> </a:t>
          </a:r>
          <a:r>
            <a:rPr lang="es-ES" dirty="0" err="1"/>
            <a:t>or</a:t>
          </a:r>
          <a:r>
            <a:rPr lang="es-ES" dirty="0"/>
            <a:t> </a:t>
          </a:r>
          <a:r>
            <a:rPr lang="es-ES" dirty="0" err="1"/>
            <a:t>intradermal</a:t>
          </a:r>
          <a:r>
            <a:rPr lang="es-ES" dirty="0"/>
            <a:t> </a:t>
          </a:r>
          <a:r>
            <a:rPr lang="es-ES" dirty="0" err="1"/>
            <a:t>route</a:t>
          </a:r>
          <a:r>
            <a:rPr lang="es-ES" dirty="0"/>
            <a:t>; </a:t>
          </a:r>
          <a:r>
            <a:rPr lang="es-ES" dirty="0" err="1"/>
            <a:t>conferred</a:t>
          </a:r>
          <a:r>
            <a:rPr lang="es-ES" dirty="0"/>
            <a:t> </a:t>
          </a:r>
          <a:r>
            <a:rPr lang="es-ES" dirty="0" err="1"/>
            <a:t>immunity</a:t>
          </a:r>
          <a:r>
            <a:rPr lang="es-ES" dirty="0"/>
            <a:t> </a:t>
          </a:r>
          <a:r>
            <a:rPr lang="es-ES" dirty="0" err="1"/>
            <a:t>lasts</a:t>
          </a:r>
          <a:r>
            <a:rPr lang="es-ES" dirty="0"/>
            <a:t> up </a:t>
          </a:r>
          <a:r>
            <a:rPr lang="es-ES" dirty="0" err="1"/>
            <a:t>to</a:t>
          </a:r>
          <a:r>
            <a:rPr lang="es-ES" dirty="0"/>
            <a:t> 2 </a:t>
          </a:r>
          <a:r>
            <a:rPr lang="es-ES" dirty="0" err="1"/>
            <a:t>years</a:t>
          </a:r>
          <a:r>
            <a:rPr lang="es-ES" dirty="0"/>
            <a:t>.</a:t>
          </a:r>
        </a:p>
      </dgm:t>
    </dgm:pt>
    <dgm:pt modelId="{6E1EECAE-89CC-4682-81C3-59CDA998E44D}" type="parTrans" cxnId="{902F4529-351C-436E-B9DE-CBEDC1D3A20B}">
      <dgm:prSet/>
      <dgm:spPr/>
      <dgm:t>
        <a:bodyPr/>
        <a:lstStyle/>
        <a:p>
          <a:endParaRPr lang="es-ES"/>
        </a:p>
      </dgm:t>
    </dgm:pt>
    <dgm:pt modelId="{A9605547-1CB0-405C-9E2A-614DA51333B0}" type="sibTrans" cxnId="{902F4529-351C-436E-B9DE-CBEDC1D3A20B}">
      <dgm:prSet/>
      <dgm:spPr/>
      <dgm:t>
        <a:bodyPr/>
        <a:lstStyle/>
        <a:p>
          <a:endParaRPr lang="es-ES"/>
        </a:p>
      </dgm:t>
    </dgm:pt>
    <dgm:pt modelId="{A0EAFE40-E37C-4792-ABFD-37109B3A8922}" type="pres">
      <dgm:prSet presAssocID="{BF2938F6-7A6E-4394-B21C-B0D5CE2C40A9}" presName="linear" presStyleCnt="0">
        <dgm:presLayoutVars>
          <dgm:animLvl val="lvl"/>
          <dgm:resizeHandles val="exact"/>
        </dgm:presLayoutVars>
      </dgm:prSet>
      <dgm:spPr/>
    </dgm:pt>
    <dgm:pt modelId="{563DABB1-6AF3-4D09-A116-21E83926B9DB}" type="pres">
      <dgm:prSet presAssocID="{FD5A8213-1A3B-49A3-A93A-C1861052A4A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44C57A-4FF8-48CA-88C5-1AC34AB907ED}" type="pres">
      <dgm:prSet presAssocID="{FD5A8213-1A3B-49A3-A93A-C1861052A4A3}" presName="childText" presStyleLbl="revTx" presStyleIdx="0" presStyleCnt="2">
        <dgm:presLayoutVars>
          <dgm:bulletEnabled val="1"/>
        </dgm:presLayoutVars>
      </dgm:prSet>
      <dgm:spPr/>
    </dgm:pt>
    <dgm:pt modelId="{A6AD2965-0312-487A-99EC-91CEB7E2B229}" type="pres">
      <dgm:prSet presAssocID="{B8CB2840-97BB-48D4-91B1-0158BE233B7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7046BB1-7A48-4BFF-A737-3F7F35F1DF08}" type="pres">
      <dgm:prSet presAssocID="{B8CB2840-97BB-48D4-91B1-0158BE233B7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F292305-5124-4B25-929C-A61393E18A7A}" srcId="{FD5A8213-1A3B-49A3-A93A-C1861052A4A3}" destId="{A01B56B6-7597-4EB0-9556-EEB9CE48C2C2}" srcOrd="0" destOrd="0" parTransId="{F8179806-E2FD-41ED-9B44-9C1272BD659C}" sibTransId="{CFEA9676-2C34-4FD6-853A-6EB66F98FEDF}"/>
    <dgm:cxn modelId="{902F4529-351C-436E-B9DE-CBEDC1D3A20B}" srcId="{B8CB2840-97BB-48D4-91B1-0158BE233B71}" destId="{B57EAA36-9A12-4442-8702-C7880CC676E4}" srcOrd="0" destOrd="0" parTransId="{6E1EECAE-89CC-4682-81C3-59CDA998E44D}" sibTransId="{A9605547-1CB0-405C-9E2A-614DA51333B0}"/>
    <dgm:cxn modelId="{70555230-4C59-4F8E-BF78-C8EFD9D146F5}" srcId="{B8CB2840-97BB-48D4-91B1-0158BE233B71}" destId="{FB22055C-84A7-410E-98E9-17124DBAE06F}" srcOrd="2" destOrd="0" parTransId="{5DD67591-F11C-482D-90D3-077AD9B7B9DB}" sibTransId="{A53F20C0-F121-48A1-BFEC-F9FD96DE431E}"/>
    <dgm:cxn modelId="{F21FC733-1F92-49BA-9934-6A8C3CB5A550}" type="presOf" srcId="{868DDF0B-088D-44FE-92A3-7F4712A478C5}" destId="{DB44C57A-4FF8-48CA-88C5-1AC34AB907ED}" srcOrd="0" destOrd="2" presId="urn:microsoft.com/office/officeart/2005/8/layout/vList2"/>
    <dgm:cxn modelId="{0159F840-6566-4B99-9F09-2BE4B8C0F42C}" srcId="{BF2938F6-7A6E-4394-B21C-B0D5CE2C40A9}" destId="{B8CB2840-97BB-48D4-91B1-0158BE233B71}" srcOrd="1" destOrd="0" parTransId="{12858172-C97A-4F5B-8384-494CD1BCEF9D}" sibTransId="{BD0DF0D6-E611-434F-8889-A2737A444557}"/>
    <dgm:cxn modelId="{91648766-8BCE-4227-B3C7-404A4E9409A6}" type="presOf" srcId="{FB22055C-84A7-410E-98E9-17124DBAE06F}" destId="{87046BB1-7A48-4BFF-A737-3F7F35F1DF08}" srcOrd="0" destOrd="2" presId="urn:microsoft.com/office/officeart/2005/8/layout/vList2"/>
    <dgm:cxn modelId="{D30D3F4D-2D5C-4947-968B-56804495ED6C}" type="presOf" srcId="{B8CB2840-97BB-48D4-91B1-0158BE233B71}" destId="{A6AD2965-0312-487A-99EC-91CEB7E2B229}" srcOrd="0" destOrd="0" presId="urn:microsoft.com/office/officeart/2005/8/layout/vList2"/>
    <dgm:cxn modelId="{6950D052-79F8-4469-8DF4-AC14AE86A7EF}" type="presOf" srcId="{A01B56B6-7597-4EB0-9556-EEB9CE48C2C2}" destId="{DB44C57A-4FF8-48CA-88C5-1AC34AB907ED}" srcOrd="0" destOrd="0" presId="urn:microsoft.com/office/officeart/2005/8/layout/vList2"/>
    <dgm:cxn modelId="{54EE387D-B59F-40E3-ADB2-D1B557BC7D78}" srcId="{BF2938F6-7A6E-4394-B21C-B0D5CE2C40A9}" destId="{FD5A8213-1A3B-49A3-A93A-C1861052A4A3}" srcOrd="0" destOrd="0" parTransId="{65E1DC52-0869-4894-B0C5-EC783F283935}" sibTransId="{7D7A62FC-841F-4E57-8390-29E9FD211D3C}"/>
    <dgm:cxn modelId="{E019C58D-0868-423A-9EE6-5107693E7A32}" type="presOf" srcId="{FD5A8213-1A3B-49A3-A93A-C1861052A4A3}" destId="{563DABB1-6AF3-4D09-A116-21E83926B9DB}" srcOrd="0" destOrd="0" presId="urn:microsoft.com/office/officeart/2005/8/layout/vList2"/>
    <dgm:cxn modelId="{999BF493-0C8B-4CC1-B2F4-7469DE53702C}" type="presOf" srcId="{BF2938F6-7A6E-4394-B21C-B0D5CE2C40A9}" destId="{A0EAFE40-E37C-4792-ABFD-37109B3A8922}" srcOrd="0" destOrd="0" presId="urn:microsoft.com/office/officeart/2005/8/layout/vList2"/>
    <dgm:cxn modelId="{E83D22CE-7EA8-4C73-B774-ACD74CFFE26C}" srcId="{FD5A8213-1A3B-49A3-A93A-C1861052A4A3}" destId="{868DDF0B-088D-44FE-92A3-7F4712A478C5}" srcOrd="2" destOrd="0" parTransId="{98CDFA76-A3C1-4F03-AD72-37638E2FAE35}" sibTransId="{D0345DA3-3572-4519-9E2A-401722AD7A06}"/>
    <dgm:cxn modelId="{539EBDD0-5BE9-4557-B22D-3A3479F637D9}" type="presOf" srcId="{CFAB7BD3-B118-41C1-ACD8-F0D3A455ABBE}" destId="{87046BB1-7A48-4BFF-A737-3F7F35F1DF08}" srcOrd="0" destOrd="1" presId="urn:microsoft.com/office/officeart/2005/8/layout/vList2"/>
    <dgm:cxn modelId="{1EB654D2-5DBE-4D08-85BA-ECB1F5B3D0FA}" srcId="{FD5A8213-1A3B-49A3-A93A-C1861052A4A3}" destId="{BED266F1-2917-48D3-9E3F-2BC6B7CA6864}" srcOrd="1" destOrd="0" parTransId="{3722ADE6-17C4-4354-8D74-A2642F9D8B5F}" sibTransId="{72B21FE2-AEE1-44D4-A6D8-4196D2A5B263}"/>
    <dgm:cxn modelId="{841742DF-719E-474E-BC8D-41CB23C669FB}" srcId="{B8CB2840-97BB-48D4-91B1-0158BE233B71}" destId="{CFAB7BD3-B118-41C1-ACD8-F0D3A455ABBE}" srcOrd="1" destOrd="0" parTransId="{7A6BD966-ED15-4D5F-82FA-180BE7C6D892}" sibTransId="{0AFA2BA9-EBA2-406A-856C-A4D87C4A69DC}"/>
    <dgm:cxn modelId="{3934A7E5-A248-424E-9DD0-9F866BDD2839}" type="presOf" srcId="{B57EAA36-9A12-4442-8702-C7880CC676E4}" destId="{87046BB1-7A48-4BFF-A737-3F7F35F1DF08}" srcOrd="0" destOrd="0" presId="urn:microsoft.com/office/officeart/2005/8/layout/vList2"/>
    <dgm:cxn modelId="{5CC90DE9-C9B7-4C3A-85E0-D1FF4207AC22}" type="presOf" srcId="{BED266F1-2917-48D3-9E3F-2BC6B7CA6864}" destId="{DB44C57A-4FF8-48CA-88C5-1AC34AB907ED}" srcOrd="0" destOrd="1" presId="urn:microsoft.com/office/officeart/2005/8/layout/vList2"/>
    <dgm:cxn modelId="{5C584BFA-95B9-4E7C-B663-E3A4EB840F6E}" type="presParOf" srcId="{A0EAFE40-E37C-4792-ABFD-37109B3A8922}" destId="{563DABB1-6AF3-4D09-A116-21E83926B9DB}" srcOrd="0" destOrd="0" presId="urn:microsoft.com/office/officeart/2005/8/layout/vList2"/>
    <dgm:cxn modelId="{79E6DEEC-2A7B-4A8C-B120-86DE2CDD1C3B}" type="presParOf" srcId="{A0EAFE40-E37C-4792-ABFD-37109B3A8922}" destId="{DB44C57A-4FF8-48CA-88C5-1AC34AB907ED}" srcOrd="1" destOrd="0" presId="urn:microsoft.com/office/officeart/2005/8/layout/vList2"/>
    <dgm:cxn modelId="{853CB153-823A-49EB-9C1F-3D32AC50A3F8}" type="presParOf" srcId="{A0EAFE40-E37C-4792-ABFD-37109B3A8922}" destId="{A6AD2965-0312-487A-99EC-91CEB7E2B229}" srcOrd="2" destOrd="0" presId="urn:microsoft.com/office/officeart/2005/8/layout/vList2"/>
    <dgm:cxn modelId="{7725C005-23C0-4FA8-9293-460E7704E11D}" type="presParOf" srcId="{A0EAFE40-E37C-4792-ABFD-37109B3A8922}" destId="{87046BB1-7A48-4BFF-A737-3F7F35F1DF0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F3C36-C9B2-4533-AFB0-17F6BD575FD5}">
      <dsp:nvSpPr>
        <dsp:cNvPr id="0" name=""/>
        <dsp:cNvSpPr/>
      </dsp:nvSpPr>
      <dsp:spPr>
        <a:xfrm>
          <a:off x="0" y="434558"/>
          <a:ext cx="860248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A7386A-B182-4FBB-AA99-D91F3EC0254B}">
      <dsp:nvSpPr>
        <dsp:cNvPr id="0" name=""/>
        <dsp:cNvSpPr/>
      </dsp:nvSpPr>
      <dsp:spPr>
        <a:xfrm>
          <a:off x="430124" y="95078"/>
          <a:ext cx="6021740" cy="6789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607" tIns="0" rIns="2276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Fever</a:t>
          </a:r>
          <a:endParaRPr lang="es-ES" sz="1800" b="1" kern="1200" dirty="0"/>
        </a:p>
      </dsp:txBody>
      <dsp:txXfrm>
        <a:off x="463268" y="128222"/>
        <a:ext cx="5955452" cy="612672"/>
      </dsp:txXfrm>
    </dsp:sp>
    <dsp:sp modelId="{628DC11B-697C-470D-89A0-AB2BF4767100}">
      <dsp:nvSpPr>
        <dsp:cNvPr id="0" name=""/>
        <dsp:cNvSpPr/>
      </dsp:nvSpPr>
      <dsp:spPr>
        <a:xfrm>
          <a:off x="0" y="1477838"/>
          <a:ext cx="860248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1200877"/>
              <a:satOff val="4546"/>
              <a:lumOff val="-29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EEE97A-E991-4BBB-B2D7-3507745E139E}">
      <dsp:nvSpPr>
        <dsp:cNvPr id="0" name=""/>
        <dsp:cNvSpPr/>
      </dsp:nvSpPr>
      <dsp:spPr>
        <a:xfrm>
          <a:off x="430124" y="1138358"/>
          <a:ext cx="6021740" cy="678960"/>
        </a:xfrm>
        <a:prstGeom prst="roundRect">
          <a:avLst/>
        </a:prstGeom>
        <a:gradFill rotWithShape="0">
          <a:gsLst>
            <a:gs pos="0">
              <a:schemeClr val="accent4">
                <a:hueOff val="1200877"/>
                <a:satOff val="4546"/>
                <a:lumOff val="-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1200877"/>
                <a:satOff val="4546"/>
                <a:lumOff val="-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1200877"/>
                <a:satOff val="4546"/>
                <a:lumOff val="-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607" tIns="0" rIns="2276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Followed </a:t>
          </a:r>
          <a:r>
            <a:rPr lang="es-ES" sz="1800" kern="1200" dirty="0" err="1"/>
            <a:t>by</a:t>
          </a:r>
          <a:r>
            <a:rPr lang="es-ES" sz="1800" kern="1200" dirty="0"/>
            <a:t> </a:t>
          </a:r>
          <a:r>
            <a:rPr lang="es-ES" sz="1800" kern="1200" dirty="0" err="1"/>
            <a:t>erythematous</a:t>
          </a:r>
          <a:r>
            <a:rPr lang="es-ES" sz="1800" kern="1200" dirty="0"/>
            <a:t> macules </a:t>
          </a:r>
          <a:r>
            <a:rPr lang="es-ES" sz="1800" kern="1200" dirty="0" err="1"/>
            <a:t>that</a:t>
          </a:r>
          <a:r>
            <a:rPr lang="es-ES" sz="1800" kern="1200" dirty="0"/>
            <a:t> </a:t>
          </a:r>
          <a:r>
            <a:rPr lang="es-ES" sz="1800" kern="1200" dirty="0" err="1"/>
            <a:t>develop</a:t>
          </a:r>
          <a:r>
            <a:rPr lang="es-ES" sz="1800" kern="1200" dirty="0"/>
            <a:t> </a:t>
          </a:r>
          <a:r>
            <a:rPr lang="es-ES" sz="1800" kern="1200" dirty="0" err="1"/>
            <a:t>into</a:t>
          </a:r>
          <a:r>
            <a:rPr lang="es-ES" sz="1800" kern="1200" dirty="0"/>
            <a:t> </a:t>
          </a:r>
          <a:r>
            <a:rPr lang="es-ES" sz="1800" kern="1200" dirty="0" err="1"/>
            <a:t>hard</a:t>
          </a:r>
          <a:r>
            <a:rPr lang="es-ES" sz="1800" kern="1200" dirty="0"/>
            <a:t> </a:t>
          </a:r>
          <a:r>
            <a:rPr lang="es-ES" sz="1800" kern="1200" dirty="0" err="1"/>
            <a:t>papules</a:t>
          </a:r>
          <a:r>
            <a:rPr lang="es-ES" sz="1800" kern="1200" dirty="0"/>
            <a:t> </a:t>
          </a:r>
          <a:r>
            <a:rPr lang="es-ES" sz="1800" kern="1200" dirty="0" err="1"/>
            <a:t>forming</a:t>
          </a:r>
          <a:r>
            <a:rPr lang="es-ES" sz="1800" kern="1200" dirty="0"/>
            <a:t> </a:t>
          </a:r>
          <a:r>
            <a:rPr lang="es-ES" sz="1800" kern="1200" dirty="0" err="1"/>
            <a:t>dark</a:t>
          </a:r>
          <a:r>
            <a:rPr lang="es-ES" sz="1800" kern="1200" dirty="0"/>
            <a:t>, </a:t>
          </a:r>
          <a:r>
            <a:rPr lang="es-ES" sz="1800" kern="1200" dirty="0" err="1"/>
            <a:t>hard</a:t>
          </a:r>
          <a:r>
            <a:rPr lang="es-ES" sz="1800" kern="1200" dirty="0"/>
            <a:t> </a:t>
          </a:r>
          <a:r>
            <a:rPr lang="es-ES" sz="1800" kern="1200" dirty="0" err="1"/>
            <a:t>scabs</a:t>
          </a:r>
          <a:r>
            <a:rPr lang="es-ES" sz="1800" kern="1200" dirty="0"/>
            <a:t>.</a:t>
          </a:r>
          <a:endParaRPr lang="es-ES" sz="1800" b="1" kern="1200" dirty="0"/>
        </a:p>
      </dsp:txBody>
      <dsp:txXfrm>
        <a:off x="463268" y="1171502"/>
        <a:ext cx="5955452" cy="612672"/>
      </dsp:txXfrm>
    </dsp:sp>
    <dsp:sp modelId="{26C70FF2-A4B8-4BE2-8C90-4160B1EB4C80}">
      <dsp:nvSpPr>
        <dsp:cNvPr id="0" name=""/>
        <dsp:cNvSpPr/>
      </dsp:nvSpPr>
      <dsp:spPr>
        <a:xfrm>
          <a:off x="0" y="2521118"/>
          <a:ext cx="860248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2401755"/>
              <a:satOff val="9091"/>
              <a:lumOff val="-58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F2B5DD-DD6B-4ABD-B184-1361DC8EFE33}">
      <dsp:nvSpPr>
        <dsp:cNvPr id="0" name=""/>
        <dsp:cNvSpPr/>
      </dsp:nvSpPr>
      <dsp:spPr>
        <a:xfrm>
          <a:off x="430124" y="2181638"/>
          <a:ext cx="6021740" cy="678960"/>
        </a:xfrm>
        <a:prstGeom prst="roundRect">
          <a:avLst/>
        </a:prstGeom>
        <a:gradFill rotWithShape="0">
          <a:gsLst>
            <a:gs pos="0">
              <a:schemeClr val="accent4">
                <a:hueOff val="2401755"/>
                <a:satOff val="9091"/>
                <a:lumOff val="-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2401755"/>
                <a:satOff val="9091"/>
                <a:lumOff val="-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2401755"/>
                <a:satOff val="9091"/>
                <a:lumOff val="-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607" tIns="0" rIns="2276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Skin lesions may cover body or be retricted to axila, perineum and groin, ears or tail.</a:t>
          </a:r>
          <a:endParaRPr lang="es-ES" sz="1800" b="1" kern="1200" dirty="0"/>
        </a:p>
      </dsp:txBody>
      <dsp:txXfrm>
        <a:off x="463268" y="2214782"/>
        <a:ext cx="5955452" cy="612672"/>
      </dsp:txXfrm>
    </dsp:sp>
    <dsp:sp modelId="{D586ACCB-3D3A-4310-8FFD-9CE858F79D82}">
      <dsp:nvSpPr>
        <dsp:cNvPr id="0" name=""/>
        <dsp:cNvSpPr/>
      </dsp:nvSpPr>
      <dsp:spPr>
        <a:xfrm>
          <a:off x="0" y="3564398"/>
          <a:ext cx="860248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3602632"/>
              <a:satOff val="13636"/>
              <a:lumOff val="-88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4838AE-7BFE-4E78-A2AE-0A5A48E32FDE}">
      <dsp:nvSpPr>
        <dsp:cNvPr id="0" name=""/>
        <dsp:cNvSpPr/>
      </dsp:nvSpPr>
      <dsp:spPr>
        <a:xfrm>
          <a:off x="430124" y="3224918"/>
          <a:ext cx="6021740" cy="678960"/>
        </a:xfrm>
        <a:prstGeom prst="roundRect">
          <a:avLst/>
        </a:prstGeom>
        <a:gradFill rotWithShape="0">
          <a:gsLst>
            <a:gs pos="0">
              <a:schemeClr val="accent4">
                <a:hueOff val="3602632"/>
                <a:satOff val="13636"/>
                <a:lumOff val="-88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3602632"/>
                <a:satOff val="13636"/>
                <a:lumOff val="-88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3602632"/>
                <a:satOff val="13636"/>
                <a:lumOff val="-88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607" tIns="0" rIns="2276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Depression</a:t>
          </a:r>
          <a:endParaRPr lang="es-ES" sz="1800" kern="1200" dirty="0"/>
        </a:p>
      </dsp:txBody>
      <dsp:txXfrm>
        <a:off x="463268" y="3258062"/>
        <a:ext cx="5955452" cy="612672"/>
      </dsp:txXfrm>
    </dsp:sp>
    <dsp:sp modelId="{53229A8A-F2AE-43D4-B4B4-586A92E71FEA}">
      <dsp:nvSpPr>
        <dsp:cNvPr id="0" name=""/>
        <dsp:cNvSpPr/>
      </dsp:nvSpPr>
      <dsp:spPr>
        <a:xfrm>
          <a:off x="0" y="4607678"/>
          <a:ext cx="8602487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4803510"/>
              <a:satOff val="18182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106D5F-CD87-428F-BCB1-551926DB236D}">
      <dsp:nvSpPr>
        <dsp:cNvPr id="0" name=""/>
        <dsp:cNvSpPr/>
      </dsp:nvSpPr>
      <dsp:spPr>
        <a:xfrm>
          <a:off x="430124" y="4268198"/>
          <a:ext cx="6021740" cy="678960"/>
        </a:xfrm>
        <a:prstGeom prst="roundRect">
          <a:avLst/>
        </a:prstGeom>
        <a:gradFill rotWithShape="0">
          <a:gsLst>
            <a:gs pos="0">
              <a:schemeClr val="accent4">
                <a:hueOff val="4803510"/>
                <a:satOff val="18182"/>
                <a:lumOff val="-117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4803510"/>
                <a:satOff val="18182"/>
                <a:lumOff val="-117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4803510"/>
                <a:satOff val="18182"/>
                <a:lumOff val="-117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607" tIns="0" rIns="22760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Lungs</a:t>
          </a:r>
          <a:r>
            <a:rPr lang="es-ES" sz="1800" kern="1200" dirty="0"/>
            <a:t> </a:t>
          </a:r>
          <a:r>
            <a:rPr lang="es-ES" sz="1800" kern="1200" dirty="0" err="1"/>
            <a:t>lesion</a:t>
          </a:r>
          <a:r>
            <a:rPr lang="es-ES" sz="1800" kern="1200" dirty="0"/>
            <a:t> can cause </a:t>
          </a:r>
          <a:r>
            <a:rPr lang="es-ES" sz="1800" kern="1200" dirty="0" err="1"/>
            <a:t>dyspnea</a:t>
          </a:r>
          <a:endParaRPr lang="es-ES" sz="1800" kern="1200" dirty="0"/>
        </a:p>
      </dsp:txBody>
      <dsp:txXfrm>
        <a:off x="463268" y="4301342"/>
        <a:ext cx="595545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D6E2E-4DDD-4E8A-89EA-48DF8874D1C2}">
      <dsp:nvSpPr>
        <dsp:cNvPr id="0" name=""/>
        <dsp:cNvSpPr/>
      </dsp:nvSpPr>
      <dsp:spPr>
        <a:xfrm>
          <a:off x="0" y="40677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901019-88DF-4C7C-9A19-53DEB8907354}">
      <dsp:nvSpPr>
        <dsp:cNvPr id="0" name=""/>
        <dsp:cNvSpPr/>
      </dsp:nvSpPr>
      <dsp:spPr>
        <a:xfrm>
          <a:off x="406400" y="52533"/>
          <a:ext cx="5689600" cy="7084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Conjunctivis</a:t>
          </a:r>
        </a:p>
      </dsp:txBody>
      <dsp:txXfrm>
        <a:off x="440985" y="87118"/>
        <a:ext cx="5620430" cy="639310"/>
      </dsp:txXfrm>
    </dsp:sp>
    <dsp:sp modelId="{440C60B7-D394-47D1-A875-D876D5E19A56}">
      <dsp:nvSpPr>
        <dsp:cNvPr id="0" name=""/>
        <dsp:cNvSpPr/>
      </dsp:nvSpPr>
      <dsp:spPr>
        <a:xfrm>
          <a:off x="0" y="149541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1200877"/>
              <a:satOff val="4546"/>
              <a:lumOff val="-29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F101AF-61C3-473B-9E02-C0FDE9C6396E}">
      <dsp:nvSpPr>
        <dsp:cNvPr id="0" name=""/>
        <dsp:cNvSpPr/>
      </dsp:nvSpPr>
      <dsp:spPr>
        <a:xfrm>
          <a:off x="406400" y="1141173"/>
          <a:ext cx="5689600" cy="708480"/>
        </a:xfrm>
        <a:prstGeom prst="roundRect">
          <a:avLst/>
        </a:prstGeom>
        <a:gradFill rotWithShape="0">
          <a:gsLst>
            <a:gs pos="0">
              <a:schemeClr val="accent4">
                <a:hueOff val="1200877"/>
                <a:satOff val="4546"/>
                <a:lumOff val="-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1200877"/>
                <a:satOff val="4546"/>
                <a:lumOff val="-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1200877"/>
                <a:satOff val="4546"/>
                <a:lumOff val="-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Rhinitis</a:t>
          </a:r>
          <a:endParaRPr lang="es-ES" sz="1800" kern="1200" dirty="0"/>
        </a:p>
      </dsp:txBody>
      <dsp:txXfrm>
        <a:off x="440985" y="1175758"/>
        <a:ext cx="5620430" cy="639310"/>
      </dsp:txXfrm>
    </dsp:sp>
    <dsp:sp modelId="{1F732075-8A06-4FAA-A978-766404BAFB67}">
      <dsp:nvSpPr>
        <dsp:cNvPr id="0" name=""/>
        <dsp:cNvSpPr/>
      </dsp:nvSpPr>
      <dsp:spPr>
        <a:xfrm>
          <a:off x="0" y="258405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2401755"/>
              <a:satOff val="9091"/>
              <a:lumOff val="-58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A79EC8-9BA1-4A2C-9C75-EF4FDAC0357F}">
      <dsp:nvSpPr>
        <dsp:cNvPr id="0" name=""/>
        <dsp:cNvSpPr/>
      </dsp:nvSpPr>
      <dsp:spPr>
        <a:xfrm>
          <a:off x="406400" y="2229813"/>
          <a:ext cx="5689600" cy="708480"/>
        </a:xfrm>
        <a:prstGeom prst="roundRect">
          <a:avLst/>
        </a:prstGeom>
        <a:gradFill rotWithShape="0">
          <a:gsLst>
            <a:gs pos="0">
              <a:schemeClr val="accent4">
                <a:hueOff val="2401755"/>
                <a:satOff val="9091"/>
                <a:lumOff val="-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2401755"/>
                <a:satOff val="9091"/>
                <a:lumOff val="-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2401755"/>
                <a:satOff val="9091"/>
                <a:lumOff val="-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Anorexia</a:t>
          </a:r>
          <a:endParaRPr lang="es-ES" sz="1800" kern="1200" dirty="0"/>
        </a:p>
      </dsp:txBody>
      <dsp:txXfrm>
        <a:off x="440985" y="2264398"/>
        <a:ext cx="5620430" cy="639310"/>
      </dsp:txXfrm>
    </dsp:sp>
    <dsp:sp modelId="{DC69119E-F07A-4A71-A11B-30D6C24E70CD}">
      <dsp:nvSpPr>
        <dsp:cNvPr id="0" name=""/>
        <dsp:cNvSpPr/>
      </dsp:nvSpPr>
      <dsp:spPr>
        <a:xfrm>
          <a:off x="0" y="367269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3602632"/>
              <a:satOff val="13636"/>
              <a:lumOff val="-883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8F8C73D-7DCD-4141-9C9E-405C05137C37}">
      <dsp:nvSpPr>
        <dsp:cNvPr id="0" name=""/>
        <dsp:cNvSpPr/>
      </dsp:nvSpPr>
      <dsp:spPr>
        <a:xfrm>
          <a:off x="406400" y="3318453"/>
          <a:ext cx="5689600" cy="708480"/>
        </a:xfrm>
        <a:prstGeom prst="roundRect">
          <a:avLst/>
        </a:prstGeom>
        <a:gradFill rotWithShape="0">
          <a:gsLst>
            <a:gs pos="0">
              <a:schemeClr val="accent4">
                <a:hueOff val="3602632"/>
                <a:satOff val="13636"/>
                <a:lumOff val="-88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3602632"/>
                <a:satOff val="13636"/>
                <a:lumOff val="-88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3602632"/>
                <a:satOff val="13636"/>
                <a:lumOff val="-88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The </a:t>
          </a:r>
          <a:r>
            <a:rPr lang="es-ES" sz="1800" kern="1200" dirty="0" err="1"/>
            <a:t>mucous</a:t>
          </a:r>
          <a:r>
            <a:rPr lang="es-ES" sz="1800" kern="1200" dirty="0"/>
            <a:t> </a:t>
          </a:r>
          <a:r>
            <a:rPr lang="es-ES" sz="1800" kern="1200" dirty="0" err="1"/>
            <a:t>membranes</a:t>
          </a:r>
          <a:r>
            <a:rPr lang="es-ES" sz="1800" kern="1200" dirty="0"/>
            <a:t> can </a:t>
          </a:r>
          <a:r>
            <a:rPr lang="es-ES" sz="1800" kern="1200" dirty="0" err="1"/>
            <a:t>become</a:t>
          </a:r>
          <a:r>
            <a:rPr lang="es-ES" sz="1800" kern="1200" dirty="0"/>
            <a:t> </a:t>
          </a:r>
          <a:r>
            <a:rPr lang="es-ES" sz="1800" kern="1200" dirty="0" err="1"/>
            <a:t>necrotic</a:t>
          </a:r>
          <a:r>
            <a:rPr lang="es-ES" sz="1800" kern="1200" dirty="0"/>
            <a:t>, and </a:t>
          </a:r>
          <a:r>
            <a:rPr lang="es-ES" sz="1800" kern="1200" dirty="0" err="1"/>
            <a:t>animals</a:t>
          </a:r>
          <a:r>
            <a:rPr lang="es-ES" sz="1800" kern="1200" dirty="0"/>
            <a:t> </a:t>
          </a:r>
          <a:r>
            <a:rPr lang="es-ES" sz="1800" kern="1200" dirty="0" err="1"/>
            <a:t>may</a:t>
          </a:r>
          <a:r>
            <a:rPr lang="es-ES" sz="1800" kern="1200" dirty="0"/>
            <a:t> </a:t>
          </a:r>
          <a:r>
            <a:rPr lang="es-ES" sz="1800" kern="1200" dirty="0" err="1"/>
            <a:t>develop</a:t>
          </a:r>
          <a:r>
            <a:rPr lang="es-ES" sz="1800" kern="1200" dirty="0"/>
            <a:t> a </a:t>
          </a:r>
          <a:r>
            <a:rPr lang="es-ES" sz="1800" kern="1200" dirty="0" err="1"/>
            <a:t>mucopurulent</a:t>
          </a:r>
          <a:r>
            <a:rPr lang="es-ES" sz="1800" kern="1200" dirty="0"/>
            <a:t> nasal </a:t>
          </a:r>
          <a:r>
            <a:rPr lang="es-ES" sz="1800" kern="1200" dirty="0" err="1"/>
            <a:t>or</a:t>
          </a:r>
          <a:r>
            <a:rPr lang="es-ES" sz="1800" kern="1200" dirty="0"/>
            <a:t> ocular </a:t>
          </a:r>
          <a:r>
            <a:rPr lang="es-ES" sz="1800" kern="1200" dirty="0" err="1"/>
            <a:t>discharge</a:t>
          </a:r>
          <a:r>
            <a:rPr lang="es-ES" sz="1800" kern="1200" dirty="0"/>
            <a:t> </a:t>
          </a:r>
        </a:p>
      </dsp:txBody>
      <dsp:txXfrm>
        <a:off x="440985" y="3353038"/>
        <a:ext cx="5620430" cy="639310"/>
      </dsp:txXfrm>
    </dsp:sp>
    <dsp:sp modelId="{9E14C840-4392-4BAA-ABC3-A3CE0AC28813}">
      <dsp:nvSpPr>
        <dsp:cNvPr id="0" name=""/>
        <dsp:cNvSpPr/>
      </dsp:nvSpPr>
      <dsp:spPr>
        <a:xfrm>
          <a:off x="0" y="4761333"/>
          <a:ext cx="81280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4803510"/>
              <a:satOff val="18182"/>
              <a:lumOff val="-117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68B10B-97E4-4F43-92B3-54774D70BCEA}">
      <dsp:nvSpPr>
        <dsp:cNvPr id="0" name=""/>
        <dsp:cNvSpPr/>
      </dsp:nvSpPr>
      <dsp:spPr>
        <a:xfrm>
          <a:off x="406400" y="4407093"/>
          <a:ext cx="5689600" cy="708480"/>
        </a:xfrm>
        <a:prstGeom prst="roundRect">
          <a:avLst/>
        </a:prstGeom>
        <a:gradFill rotWithShape="0">
          <a:gsLst>
            <a:gs pos="0">
              <a:schemeClr val="accent4">
                <a:hueOff val="4803510"/>
                <a:satOff val="18182"/>
                <a:lumOff val="-117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4803510"/>
                <a:satOff val="18182"/>
                <a:lumOff val="-117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4803510"/>
                <a:satOff val="18182"/>
                <a:lumOff val="-117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Death </a:t>
          </a:r>
          <a:r>
            <a:rPr lang="es-ES" sz="1800" kern="1200" dirty="0" err="1"/>
            <a:t>may</a:t>
          </a:r>
          <a:r>
            <a:rPr lang="es-ES" sz="1800" kern="1200" dirty="0"/>
            <a:t> </a:t>
          </a:r>
          <a:r>
            <a:rPr lang="es-ES" sz="1800" kern="1200" dirty="0" err="1"/>
            <a:t>occur</a:t>
          </a:r>
          <a:r>
            <a:rPr lang="es-ES" sz="1800" kern="1200" dirty="0"/>
            <a:t> at </a:t>
          </a:r>
          <a:r>
            <a:rPr lang="es-ES" sz="1800" kern="1200" dirty="0" err="1"/>
            <a:t>any</a:t>
          </a:r>
          <a:r>
            <a:rPr lang="es-ES" sz="1800" kern="1200" dirty="0"/>
            <a:t> </a:t>
          </a:r>
          <a:r>
            <a:rPr lang="es-ES" sz="1800" kern="1200" dirty="0" err="1"/>
            <a:t>stage</a:t>
          </a:r>
          <a:r>
            <a:rPr lang="es-ES" sz="1800" kern="1200" dirty="0"/>
            <a:t> </a:t>
          </a:r>
          <a:r>
            <a:rPr lang="es-ES" sz="1800" kern="1200" dirty="0" err="1"/>
            <a:t>of</a:t>
          </a:r>
          <a:r>
            <a:rPr lang="es-ES" sz="1800" kern="1200" dirty="0"/>
            <a:t> </a:t>
          </a:r>
          <a:r>
            <a:rPr lang="es-ES" sz="1800" kern="1200" dirty="0" err="1"/>
            <a:t>the</a:t>
          </a:r>
          <a:r>
            <a:rPr lang="es-ES" sz="1800" kern="1200" dirty="0"/>
            <a:t> </a:t>
          </a:r>
          <a:r>
            <a:rPr lang="es-ES" sz="1800" kern="1200" dirty="0" err="1"/>
            <a:t>disease</a:t>
          </a:r>
          <a:r>
            <a:rPr lang="es-ES" sz="1800" kern="1200" dirty="0"/>
            <a:t>.</a:t>
          </a:r>
        </a:p>
      </dsp:txBody>
      <dsp:txXfrm>
        <a:off x="440985" y="4441678"/>
        <a:ext cx="5620430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B5BB9-C1A4-4E9E-962C-341E8BBDB8A6}">
      <dsp:nvSpPr>
        <dsp:cNvPr id="0" name=""/>
        <dsp:cNvSpPr/>
      </dsp:nvSpPr>
      <dsp:spPr>
        <a:xfrm>
          <a:off x="705" y="269778"/>
          <a:ext cx="2751620" cy="16509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Skin macules and </a:t>
          </a:r>
          <a:r>
            <a:rPr lang="es-ES" sz="1800" kern="1200" dirty="0" err="1"/>
            <a:t>papules</a:t>
          </a:r>
          <a:r>
            <a:rPr lang="es-ES" sz="1800" kern="1200" dirty="0"/>
            <a:t>, </a:t>
          </a:r>
          <a:r>
            <a:rPr lang="es-ES" sz="1800" kern="1200" dirty="0" err="1"/>
            <a:t>with</a:t>
          </a:r>
          <a:r>
            <a:rPr lang="es-ES" sz="1800" kern="1200" dirty="0"/>
            <a:t> </a:t>
          </a:r>
          <a:r>
            <a:rPr lang="es-ES" sz="1800" kern="1200" dirty="0" err="1"/>
            <a:t>areas</a:t>
          </a:r>
          <a:r>
            <a:rPr lang="es-ES" sz="1800" kern="1200" dirty="0"/>
            <a:t> </a:t>
          </a:r>
          <a:r>
            <a:rPr lang="es-ES" sz="1800" kern="1200" dirty="0" err="1"/>
            <a:t>of</a:t>
          </a:r>
          <a:r>
            <a:rPr lang="es-ES" sz="1800" kern="1200" dirty="0"/>
            <a:t> edema, </a:t>
          </a:r>
          <a:r>
            <a:rPr lang="es-ES" sz="1800" kern="1200" dirty="0" err="1"/>
            <a:t>hemorrhage,congestion</a:t>
          </a:r>
          <a:r>
            <a:rPr lang="es-ES" sz="1800" kern="1200" dirty="0"/>
            <a:t>, necrosis and vasculitis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705" y="269778"/>
        <a:ext cx="2751620" cy="1650972"/>
      </dsp:txXfrm>
    </dsp:sp>
    <dsp:sp modelId="{C9D5F5F2-BB11-4FA2-97CD-1FCA2D95574C}">
      <dsp:nvSpPr>
        <dsp:cNvPr id="0" name=""/>
        <dsp:cNvSpPr/>
      </dsp:nvSpPr>
      <dsp:spPr>
        <a:xfrm>
          <a:off x="3027488" y="269778"/>
          <a:ext cx="2751620" cy="1650972"/>
        </a:xfrm>
        <a:prstGeom prst="rect">
          <a:avLst/>
        </a:prstGeom>
        <a:gradFill rotWithShape="0">
          <a:gsLst>
            <a:gs pos="0">
              <a:schemeClr val="accent4">
                <a:hueOff val="960702"/>
                <a:satOff val="3636"/>
                <a:lumOff val="-23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960702"/>
                <a:satOff val="3636"/>
                <a:lumOff val="-23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960702"/>
                <a:satOff val="3636"/>
                <a:lumOff val="-23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Papules</a:t>
          </a:r>
          <a:r>
            <a:rPr lang="es-ES" sz="1800" kern="1200" dirty="0"/>
            <a:t> </a:t>
          </a:r>
          <a:r>
            <a:rPr lang="es-ES" sz="1800" kern="1200" dirty="0" err="1"/>
            <a:t>penetrates</a:t>
          </a:r>
          <a:r>
            <a:rPr lang="es-ES" sz="1800" kern="1200" dirty="0"/>
            <a:t> </a:t>
          </a:r>
          <a:r>
            <a:rPr lang="es-ES" sz="1800" kern="1200" dirty="0" err="1"/>
            <a:t>through</a:t>
          </a:r>
          <a:r>
            <a:rPr lang="es-ES" sz="1800" kern="1200" dirty="0"/>
            <a:t> </a:t>
          </a:r>
          <a:r>
            <a:rPr lang="es-ES" sz="1800" kern="1200" dirty="0" err="1"/>
            <a:t>the</a:t>
          </a:r>
          <a:r>
            <a:rPr lang="es-ES" sz="1800" kern="1200" dirty="0"/>
            <a:t> dermis and epidermis; in </a:t>
          </a:r>
          <a:r>
            <a:rPr lang="es-ES" sz="1800" kern="1200" dirty="0" err="1"/>
            <a:t>severe</a:t>
          </a:r>
          <a:r>
            <a:rPr lang="es-ES" sz="1800" kern="1200" dirty="0"/>
            <a:t> cases </a:t>
          </a:r>
          <a:r>
            <a:rPr lang="es-ES" sz="1800" kern="1200" dirty="0" err="1"/>
            <a:t>they</a:t>
          </a:r>
          <a:r>
            <a:rPr lang="es-ES" sz="1800" kern="1200" dirty="0"/>
            <a:t> </a:t>
          </a:r>
          <a:r>
            <a:rPr lang="es-ES" sz="1800" kern="1200" dirty="0" err="1"/>
            <a:t>may</a:t>
          </a:r>
          <a:r>
            <a:rPr lang="es-ES" sz="1800" kern="1200" dirty="0"/>
            <a:t> </a:t>
          </a:r>
          <a:r>
            <a:rPr lang="es-ES" sz="1800" kern="1200" dirty="0" err="1"/>
            <a:t>extend</a:t>
          </a:r>
          <a:r>
            <a:rPr lang="es-ES" sz="1800" kern="1200" dirty="0"/>
            <a:t> </a:t>
          </a:r>
          <a:r>
            <a:rPr lang="es-ES" sz="1800" kern="1200" dirty="0" err="1"/>
            <a:t>into</a:t>
          </a:r>
          <a:r>
            <a:rPr lang="es-ES" sz="1800" kern="1200" dirty="0"/>
            <a:t> </a:t>
          </a:r>
          <a:r>
            <a:rPr lang="es-ES" sz="1800" kern="1200" dirty="0" err="1"/>
            <a:t>the</a:t>
          </a:r>
          <a:r>
            <a:rPr lang="es-ES" sz="1800" kern="1200" dirty="0"/>
            <a:t> </a:t>
          </a:r>
          <a:r>
            <a:rPr lang="es-ES" sz="1800" kern="1200" dirty="0" err="1"/>
            <a:t>musculature</a:t>
          </a:r>
          <a:endParaRPr lang="es-ES" sz="1800" kern="1200" dirty="0"/>
        </a:p>
      </dsp:txBody>
      <dsp:txXfrm>
        <a:off x="3027488" y="269778"/>
        <a:ext cx="2751620" cy="1650972"/>
      </dsp:txXfrm>
    </dsp:sp>
    <dsp:sp modelId="{016FDC3A-46A4-4DD0-866E-0921D79F3126}">
      <dsp:nvSpPr>
        <dsp:cNvPr id="0" name=""/>
        <dsp:cNvSpPr/>
      </dsp:nvSpPr>
      <dsp:spPr>
        <a:xfrm>
          <a:off x="705" y="2195913"/>
          <a:ext cx="2751620" cy="1650972"/>
        </a:xfrm>
        <a:prstGeom prst="rect">
          <a:avLst/>
        </a:prstGeom>
        <a:gradFill rotWithShape="0">
          <a:gsLst>
            <a:gs pos="0">
              <a:schemeClr val="accent4">
                <a:hueOff val="1921404"/>
                <a:satOff val="7273"/>
                <a:lumOff val="-47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1921404"/>
                <a:satOff val="7273"/>
                <a:lumOff val="-47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1921404"/>
                <a:satOff val="7273"/>
                <a:lumOff val="-47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Mucous</a:t>
          </a:r>
          <a:r>
            <a:rPr lang="es-ES" sz="1800" kern="1200" dirty="0"/>
            <a:t> </a:t>
          </a:r>
          <a:r>
            <a:rPr lang="es-ES" sz="1800" kern="1200" dirty="0" err="1"/>
            <a:t>membranes</a:t>
          </a:r>
          <a:r>
            <a:rPr lang="es-ES" sz="1800" kern="1200" dirty="0"/>
            <a:t> </a:t>
          </a:r>
          <a:r>
            <a:rPr lang="es-ES" sz="1800" kern="1200" dirty="0" err="1"/>
            <a:t>of</a:t>
          </a:r>
          <a:r>
            <a:rPr lang="es-ES" sz="1800" kern="1200" dirty="0"/>
            <a:t> </a:t>
          </a:r>
          <a:r>
            <a:rPr lang="es-ES" sz="1800" kern="1200" dirty="0" err="1"/>
            <a:t>eye</a:t>
          </a:r>
          <a:r>
            <a:rPr lang="es-ES" sz="1800" kern="1200" dirty="0"/>
            <a:t>, </a:t>
          </a:r>
          <a:r>
            <a:rPr lang="es-ES" sz="1800" kern="1200" dirty="0" err="1"/>
            <a:t>nose</a:t>
          </a:r>
          <a:r>
            <a:rPr lang="es-ES" sz="1800" kern="1200" dirty="0"/>
            <a:t>, </a:t>
          </a:r>
          <a:r>
            <a:rPr lang="es-ES" sz="1800" kern="1200" dirty="0" err="1"/>
            <a:t>mouth</a:t>
          </a:r>
          <a:r>
            <a:rPr lang="es-ES" sz="1800" kern="1200" dirty="0"/>
            <a:t>, vulva and </a:t>
          </a:r>
          <a:r>
            <a:rPr lang="es-ES" sz="1800" kern="1200" dirty="0" err="1"/>
            <a:t>prepuce</a:t>
          </a:r>
          <a:r>
            <a:rPr lang="es-ES" sz="1800" kern="1200" dirty="0"/>
            <a:t> </a:t>
          </a:r>
          <a:r>
            <a:rPr lang="es-ES" sz="1800" kern="1200" dirty="0" err="1"/>
            <a:t>may</a:t>
          </a:r>
          <a:r>
            <a:rPr lang="es-ES" sz="1800" kern="1200" dirty="0"/>
            <a:t> be </a:t>
          </a:r>
          <a:r>
            <a:rPr lang="es-ES" sz="1800" kern="1200" dirty="0" err="1"/>
            <a:t>necrotic</a:t>
          </a:r>
          <a:r>
            <a:rPr lang="es-ES" sz="1800" kern="1200" dirty="0"/>
            <a:t> </a:t>
          </a:r>
          <a:r>
            <a:rPr lang="es-ES" sz="1800" kern="1200" dirty="0" err="1"/>
            <a:t>or</a:t>
          </a:r>
          <a:r>
            <a:rPr lang="es-ES" sz="1800" kern="1200" dirty="0"/>
            <a:t> </a:t>
          </a:r>
          <a:r>
            <a:rPr lang="es-ES" sz="1800" kern="1200" dirty="0" err="1"/>
            <a:t>ulcerated</a:t>
          </a:r>
          <a:endParaRPr lang="es-ES" sz="1800" kern="1200" dirty="0"/>
        </a:p>
      </dsp:txBody>
      <dsp:txXfrm>
        <a:off x="705" y="2195913"/>
        <a:ext cx="2751620" cy="1650972"/>
      </dsp:txXfrm>
    </dsp:sp>
    <dsp:sp modelId="{CD1456BC-EE72-4BFB-9EC1-C35DD054BA47}">
      <dsp:nvSpPr>
        <dsp:cNvPr id="0" name=""/>
        <dsp:cNvSpPr/>
      </dsp:nvSpPr>
      <dsp:spPr>
        <a:xfrm>
          <a:off x="3027488" y="2195913"/>
          <a:ext cx="2751620" cy="1650972"/>
        </a:xfrm>
        <a:prstGeom prst="rect">
          <a:avLst/>
        </a:prstGeom>
        <a:gradFill rotWithShape="0">
          <a:gsLst>
            <a:gs pos="0">
              <a:schemeClr val="accent4">
                <a:hueOff val="2882106"/>
                <a:satOff val="10909"/>
                <a:lumOff val="-70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2882106"/>
                <a:satOff val="10909"/>
                <a:lumOff val="-70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2882106"/>
                <a:satOff val="10909"/>
                <a:lumOff val="-70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Abomasal mucosa, rumen and large intestine may also be affected</a:t>
          </a:r>
          <a:endParaRPr lang="es-ES" sz="1800" kern="1200" dirty="0"/>
        </a:p>
      </dsp:txBody>
      <dsp:txXfrm>
        <a:off x="3027488" y="2195913"/>
        <a:ext cx="2751620" cy="1650972"/>
      </dsp:txXfrm>
    </dsp:sp>
    <dsp:sp modelId="{6D512FDA-B0F2-44B6-8F9F-762AB53A4623}">
      <dsp:nvSpPr>
        <dsp:cNvPr id="0" name=""/>
        <dsp:cNvSpPr/>
      </dsp:nvSpPr>
      <dsp:spPr>
        <a:xfrm>
          <a:off x="705" y="4122047"/>
          <a:ext cx="2751620" cy="1650972"/>
        </a:xfrm>
        <a:prstGeom prst="rect">
          <a:avLst/>
        </a:prstGeom>
        <a:gradFill rotWithShape="0">
          <a:gsLst>
            <a:gs pos="0">
              <a:schemeClr val="accent4">
                <a:hueOff val="3842808"/>
                <a:satOff val="14546"/>
                <a:lumOff val="-94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3842808"/>
                <a:satOff val="14546"/>
                <a:lumOff val="-94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3842808"/>
                <a:satOff val="14546"/>
                <a:lumOff val="-94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/>
            <a:t>Lungs often contain disceted congested or edematous or hard white nodules</a:t>
          </a:r>
          <a:endParaRPr lang="es-ES" sz="1800" kern="1200" dirty="0"/>
        </a:p>
      </dsp:txBody>
      <dsp:txXfrm>
        <a:off x="705" y="4122047"/>
        <a:ext cx="2751620" cy="1650972"/>
      </dsp:txXfrm>
    </dsp:sp>
    <dsp:sp modelId="{1F41C500-F89E-4061-A18C-0700F33C3A34}">
      <dsp:nvSpPr>
        <dsp:cNvPr id="0" name=""/>
        <dsp:cNvSpPr/>
      </dsp:nvSpPr>
      <dsp:spPr>
        <a:xfrm>
          <a:off x="3027488" y="4122047"/>
          <a:ext cx="2751620" cy="1650972"/>
        </a:xfrm>
        <a:prstGeom prst="rect">
          <a:avLst/>
        </a:prstGeom>
        <a:gradFill rotWithShape="0">
          <a:gsLst>
            <a:gs pos="0">
              <a:schemeClr val="accent4">
                <a:hueOff val="4803510"/>
                <a:satOff val="18182"/>
                <a:lumOff val="-117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4803510"/>
                <a:satOff val="18182"/>
                <a:lumOff val="-117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4803510"/>
                <a:satOff val="18182"/>
                <a:lumOff val="-117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The </a:t>
          </a:r>
          <a:r>
            <a:rPr lang="es-ES" sz="1800" kern="1200" dirty="0" err="1"/>
            <a:t>lymph</a:t>
          </a:r>
          <a:r>
            <a:rPr lang="es-ES" sz="1800" kern="1200" dirty="0"/>
            <a:t> </a:t>
          </a:r>
          <a:r>
            <a:rPr lang="es-ES" sz="1800" kern="1200" dirty="0" err="1"/>
            <a:t>nodes</a:t>
          </a:r>
          <a:r>
            <a:rPr lang="es-ES" sz="1800" kern="1200" dirty="0"/>
            <a:t> are </a:t>
          </a:r>
          <a:r>
            <a:rPr lang="es-ES" sz="1800" kern="1200" dirty="0" err="1"/>
            <a:t>usually</a:t>
          </a:r>
          <a:r>
            <a:rPr lang="es-ES" sz="1800" kern="1200" dirty="0"/>
            <a:t> </a:t>
          </a:r>
          <a:r>
            <a:rPr lang="es-ES" sz="1800" kern="1200" dirty="0" err="1"/>
            <a:t>swollen</a:t>
          </a:r>
          <a:endParaRPr lang="es-ES" sz="1800" kern="1200" dirty="0"/>
        </a:p>
      </dsp:txBody>
      <dsp:txXfrm>
        <a:off x="3027488" y="4122047"/>
        <a:ext cx="2751620" cy="16509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09E87-67D3-4823-B86C-D92771008D0A}">
      <dsp:nvSpPr>
        <dsp:cNvPr id="0" name=""/>
        <dsp:cNvSpPr/>
      </dsp:nvSpPr>
      <dsp:spPr>
        <a:xfrm>
          <a:off x="0" y="26736"/>
          <a:ext cx="11207086" cy="7300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 err="1"/>
            <a:t>Clinical</a:t>
          </a:r>
          <a:endParaRPr lang="es-ES" sz="3200" kern="1200" dirty="0"/>
        </a:p>
      </dsp:txBody>
      <dsp:txXfrm>
        <a:off x="35640" y="62376"/>
        <a:ext cx="11135806" cy="658799"/>
      </dsp:txXfrm>
    </dsp:sp>
    <dsp:sp modelId="{1E66BAF1-0FA9-42F3-9594-1A597F3A35AC}">
      <dsp:nvSpPr>
        <dsp:cNvPr id="0" name=""/>
        <dsp:cNvSpPr/>
      </dsp:nvSpPr>
      <dsp:spPr>
        <a:xfrm>
          <a:off x="0" y="756816"/>
          <a:ext cx="11207086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82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500" kern="1200" dirty="0" err="1"/>
            <a:t>Suspect</a:t>
          </a:r>
          <a:r>
            <a:rPr lang="es-ES" sz="2500" kern="1200" dirty="0"/>
            <a:t> in </a:t>
          </a:r>
          <a:r>
            <a:rPr lang="es-ES" sz="2500" kern="1200" dirty="0" err="1"/>
            <a:t>animals</a:t>
          </a:r>
          <a:r>
            <a:rPr lang="es-ES" sz="2500" kern="1200" dirty="0"/>
            <a:t> </a:t>
          </a:r>
          <a:r>
            <a:rPr lang="es-ES" sz="2500" kern="1200" dirty="0" err="1"/>
            <a:t>with</a:t>
          </a:r>
          <a:r>
            <a:rPr lang="es-ES" sz="2500" kern="1200" dirty="0"/>
            <a:t> </a:t>
          </a:r>
          <a:r>
            <a:rPr lang="es-ES" sz="2500" kern="1200" dirty="0" err="1"/>
            <a:t>characteric</a:t>
          </a:r>
          <a:r>
            <a:rPr lang="es-ES" sz="2500" kern="1200" dirty="0"/>
            <a:t> skin </a:t>
          </a:r>
          <a:r>
            <a:rPr lang="es-ES" sz="2500" kern="1200" dirty="0" err="1"/>
            <a:t>lesions</a:t>
          </a:r>
          <a:r>
            <a:rPr lang="es-ES" sz="2500" kern="1200" dirty="0"/>
            <a:t>, </a:t>
          </a:r>
          <a:r>
            <a:rPr lang="es-ES" sz="2500" kern="1200" dirty="0" err="1"/>
            <a:t>fever</a:t>
          </a:r>
          <a:r>
            <a:rPr lang="es-ES" sz="2500" kern="1200" dirty="0"/>
            <a:t> and </a:t>
          </a:r>
          <a:r>
            <a:rPr lang="es-ES" sz="2500" kern="1200" dirty="0" err="1"/>
            <a:t>lymphadenitis</a:t>
          </a:r>
          <a:endParaRPr lang="es-ES" sz="2500" kern="1200" dirty="0"/>
        </a:p>
      </dsp:txBody>
      <dsp:txXfrm>
        <a:off x="0" y="756816"/>
        <a:ext cx="11207086" cy="529920"/>
      </dsp:txXfrm>
    </dsp:sp>
    <dsp:sp modelId="{04F61874-FC35-430A-A372-B81856E5B72D}">
      <dsp:nvSpPr>
        <dsp:cNvPr id="0" name=""/>
        <dsp:cNvSpPr/>
      </dsp:nvSpPr>
      <dsp:spPr>
        <a:xfrm>
          <a:off x="0" y="1286736"/>
          <a:ext cx="11207086" cy="730079"/>
        </a:xfrm>
        <a:prstGeom prst="roundRect">
          <a:avLst/>
        </a:prstGeom>
        <a:gradFill rotWithShape="0">
          <a:gsLst>
            <a:gs pos="0">
              <a:schemeClr val="accent4">
                <a:hueOff val="4803510"/>
                <a:satOff val="18182"/>
                <a:lumOff val="-117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4803510"/>
                <a:satOff val="18182"/>
                <a:lumOff val="-117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4803510"/>
                <a:satOff val="18182"/>
                <a:lumOff val="-117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 err="1"/>
            <a:t>Laboratory</a:t>
          </a:r>
          <a:endParaRPr lang="es-ES" sz="3200" kern="1200" dirty="0"/>
        </a:p>
      </dsp:txBody>
      <dsp:txXfrm>
        <a:off x="35640" y="1322376"/>
        <a:ext cx="11135806" cy="658799"/>
      </dsp:txXfrm>
    </dsp:sp>
    <dsp:sp modelId="{60474D8A-09F1-4887-A563-F480B80A71C9}">
      <dsp:nvSpPr>
        <dsp:cNvPr id="0" name=""/>
        <dsp:cNvSpPr/>
      </dsp:nvSpPr>
      <dsp:spPr>
        <a:xfrm>
          <a:off x="0" y="2016817"/>
          <a:ext cx="11207086" cy="202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82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500" kern="1200" dirty="0"/>
            <a:t>Virus </a:t>
          </a:r>
          <a:r>
            <a:rPr lang="es-ES" sz="2500" kern="1200" dirty="0" err="1"/>
            <a:t>isolation</a:t>
          </a:r>
          <a:r>
            <a:rPr lang="es-ES" sz="2500" kern="1200" dirty="0"/>
            <a:t>, </a:t>
          </a:r>
          <a:r>
            <a:rPr lang="es-ES" sz="2500" kern="1200" dirty="0" err="1"/>
            <a:t>electron</a:t>
          </a:r>
          <a:r>
            <a:rPr lang="es-ES" sz="2500" kern="1200" dirty="0"/>
            <a:t> </a:t>
          </a:r>
          <a:r>
            <a:rPr lang="es-ES" sz="2500" kern="1200" dirty="0" err="1"/>
            <a:t>microscopy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500" kern="1200" dirty="0"/>
            <a:t>PCR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500" kern="1200" dirty="0"/>
            <a:t>Viral </a:t>
          </a:r>
          <a:r>
            <a:rPr lang="es-ES" sz="2500" kern="1200" dirty="0" err="1"/>
            <a:t>antigen</a:t>
          </a:r>
          <a:r>
            <a:rPr lang="es-ES" sz="2500" kern="1200" dirty="0"/>
            <a:t> </a:t>
          </a:r>
          <a:r>
            <a:rPr lang="es-ES" sz="2500" kern="1200" dirty="0" err="1"/>
            <a:t>detection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500" kern="1200" dirty="0" err="1"/>
            <a:t>Serology</a:t>
          </a:r>
          <a:endParaRPr lang="es-E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500" kern="1200" dirty="0" err="1"/>
            <a:t>Characteristic</a:t>
          </a:r>
          <a:r>
            <a:rPr lang="es-ES" sz="2500" kern="1200" dirty="0"/>
            <a:t> </a:t>
          </a:r>
          <a:r>
            <a:rPr lang="es-ES" sz="2500" kern="1200" dirty="0" err="1"/>
            <a:t>histopathologic</a:t>
          </a:r>
          <a:r>
            <a:rPr lang="es-ES" sz="2500" kern="1200" dirty="0"/>
            <a:t> </a:t>
          </a:r>
          <a:r>
            <a:rPr lang="es-ES" sz="2500" kern="1200" dirty="0" err="1"/>
            <a:t>lesions</a:t>
          </a:r>
          <a:endParaRPr lang="es-ES" sz="2500" kern="1200" dirty="0"/>
        </a:p>
      </dsp:txBody>
      <dsp:txXfrm>
        <a:off x="0" y="2016817"/>
        <a:ext cx="11207086" cy="2020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7B93F-1F93-4D09-AE11-8D2C589FD576}">
      <dsp:nvSpPr>
        <dsp:cNvPr id="0" name=""/>
        <dsp:cNvSpPr/>
      </dsp:nvSpPr>
      <dsp:spPr>
        <a:xfrm rot="10800000">
          <a:off x="1541923" y="4769"/>
          <a:ext cx="5405120" cy="721935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 err="1"/>
            <a:t>Contagious</a:t>
          </a:r>
          <a:r>
            <a:rPr lang="es-ES" sz="3500" kern="1200" dirty="0"/>
            <a:t> </a:t>
          </a:r>
          <a:r>
            <a:rPr lang="es-ES" sz="3500" kern="1200" dirty="0" err="1"/>
            <a:t>exthyma</a:t>
          </a:r>
          <a:endParaRPr lang="es-ES" sz="3500" kern="1200" dirty="0"/>
        </a:p>
      </dsp:txBody>
      <dsp:txXfrm rot="10800000">
        <a:off x="1722407" y="4769"/>
        <a:ext cx="5224636" cy="721935"/>
      </dsp:txXfrm>
    </dsp:sp>
    <dsp:sp modelId="{88549A78-6F09-4243-B8FA-7C987625F0A1}">
      <dsp:nvSpPr>
        <dsp:cNvPr id="0" name=""/>
        <dsp:cNvSpPr/>
      </dsp:nvSpPr>
      <dsp:spPr>
        <a:xfrm>
          <a:off x="1180956" y="4769"/>
          <a:ext cx="721935" cy="72193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6604A-287A-4D02-A424-4872C88CE071}">
      <dsp:nvSpPr>
        <dsp:cNvPr id="0" name=""/>
        <dsp:cNvSpPr/>
      </dsp:nvSpPr>
      <dsp:spPr>
        <a:xfrm rot="10800000">
          <a:off x="1541923" y="942207"/>
          <a:ext cx="5405120" cy="721935"/>
        </a:xfrm>
        <a:prstGeom prst="homePlate">
          <a:avLst/>
        </a:prstGeom>
        <a:gradFill rotWithShape="0">
          <a:gsLst>
            <a:gs pos="0">
              <a:schemeClr val="accent4">
                <a:hueOff val="960702"/>
                <a:satOff val="3636"/>
                <a:lumOff val="-23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960702"/>
                <a:satOff val="3636"/>
                <a:lumOff val="-23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960702"/>
                <a:satOff val="3636"/>
                <a:lumOff val="-23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 err="1"/>
            <a:t>Bluetongue</a:t>
          </a:r>
          <a:endParaRPr lang="es-ES" sz="3500" kern="1200" dirty="0"/>
        </a:p>
      </dsp:txBody>
      <dsp:txXfrm rot="10800000">
        <a:off x="1722407" y="942207"/>
        <a:ext cx="5224636" cy="721935"/>
      </dsp:txXfrm>
    </dsp:sp>
    <dsp:sp modelId="{E167D92D-2B73-41D6-A2E8-FBE5ABCD8228}">
      <dsp:nvSpPr>
        <dsp:cNvPr id="0" name=""/>
        <dsp:cNvSpPr/>
      </dsp:nvSpPr>
      <dsp:spPr>
        <a:xfrm>
          <a:off x="1180956" y="942207"/>
          <a:ext cx="721935" cy="721935"/>
        </a:xfrm>
        <a:prstGeom prst="ellipse">
          <a:avLst/>
        </a:prstGeom>
        <a:solidFill>
          <a:schemeClr val="accent4">
            <a:tint val="50000"/>
            <a:hueOff val="998726"/>
            <a:satOff val="2919"/>
            <a:lumOff val="-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59F15-D176-4E96-AA6C-2982178300C1}">
      <dsp:nvSpPr>
        <dsp:cNvPr id="0" name=""/>
        <dsp:cNvSpPr/>
      </dsp:nvSpPr>
      <dsp:spPr>
        <a:xfrm rot="10800000">
          <a:off x="1541923" y="1879646"/>
          <a:ext cx="5405120" cy="721935"/>
        </a:xfrm>
        <a:prstGeom prst="homePlate">
          <a:avLst/>
        </a:prstGeom>
        <a:gradFill rotWithShape="0">
          <a:gsLst>
            <a:gs pos="0">
              <a:schemeClr val="accent4">
                <a:hueOff val="1921404"/>
                <a:satOff val="7273"/>
                <a:lumOff val="-471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1921404"/>
                <a:satOff val="7273"/>
                <a:lumOff val="-471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1921404"/>
                <a:satOff val="7273"/>
                <a:lumOff val="-471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 err="1"/>
            <a:t>Mycotic</a:t>
          </a:r>
          <a:r>
            <a:rPr lang="es-ES" sz="3500" kern="1200" dirty="0"/>
            <a:t> dermatitis</a:t>
          </a:r>
        </a:p>
      </dsp:txBody>
      <dsp:txXfrm rot="10800000">
        <a:off x="1722407" y="1879646"/>
        <a:ext cx="5224636" cy="721935"/>
      </dsp:txXfrm>
    </dsp:sp>
    <dsp:sp modelId="{EED1D5C0-D6A0-4120-9000-5CC765103EFC}">
      <dsp:nvSpPr>
        <dsp:cNvPr id="0" name=""/>
        <dsp:cNvSpPr/>
      </dsp:nvSpPr>
      <dsp:spPr>
        <a:xfrm>
          <a:off x="1180956" y="1879646"/>
          <a:ext cx="721935" cy="721935"/>
        </a:xfrm>
        <a:prstGeom prst="ellipse">
          <a:avLst/>
        </a:prstGeom>
        <a:solidFill>
          <a:schemeClr val="accent4">
            <a:tint val="50000"/>
            <a:hueOff val="1997452"/>
            <a:satOff val="5838"/>
            <a:lumOff val="-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A31AC-80BC-4332-9E1B-E1A5F8F7F4F6}">
      <dsp:nvSpPr>
        <dsp:cNvPr id="0" name=""/>
        <dsp:cNvSpPr/>
      </dsp:nvSpPr>
      <dsp:spPr>
        <a:xfrm rot="10800000">
          <a:off x="1541923" y="2817085"/>
          <a:ext cx="5405120" cy="721935"/>
        </a:xfrm>
        <a:prstGeom prst="homePlate">
          <a:avLst/>
        </a:prstGeom>
        <a:gradFill rotWithShape="0">
          <a:gsLst>
            <a:gs pos="0">
              <a:schemeClr val="accent4">
                <a:hueOff val="2882106"/>
                <a:satOff val="10909"/>
                <a:lumOff val="-70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2882106"/>
                <a:satOff val="10909"/>
                <a:lumOff val="-70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2882106"/>
                <a:satOff val="10909"/>
                <a:lumOff val="-70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 err="1"/>
            <a:t>Mange</a:t>
          </a:r>
          <a:endParaRPr lang="es-ES" sz="3500" kern="1200" dirty="0"/>
        </a:p>
      </dsp:txBody>
      <dsp:txXfrm rot="10800000">
        <a:off x="1722407" y="2817085"/>
        <a:ext cx="5224636" cy="721935"/>
      </dsp:txXfrm>
    </dsp:sp>
    <dsp:sp modelId="{BDA64C18-CCB8-4454-A124-BFE85984391F}">
      <dsp:nvSpPr>
        <dsp:cNvPr id="0" name=""/>
        <dsp:cNvSpPr/>
      </dsp:nvSpPr>
      <dsp:spPr>
        <a:xfrm>
          <a:off x="1180956" y="2817085"/>
          <a:ext cx="721935" cy="721935"/>
        </a:xfrm>
        <a:prstGeom prst="ellipse">
          <a:avLst/>
        </a:prstGeom>
        <a:solidFill>
          <a:schemeClr val="accent4">
            <a:tint val="50000"/>
            <a:hueOff val="2996178"/>
            <a:satOff val="8757"/>
            <a:lumOff val="-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5FA1E-EDA9-4A50-B061-8081965D5C5B}">
      <dsp:nvSpPr>
        <dsp:cNvPr id="0" name=""/>
        <dsp:cNvSpPr/>
      </dsp:nvSpPr>
      <dsp:spPr>
        <a:xfrm rot="10800000">
          <a:off x="1541923" y="3754523"/>
          <a:ext cx="5405120" cy="721935"/>
        </a:xfrm>
        <a:prstGeom prst="homePlate">
          <a:avLst/>
        </a:prstGeom>
        <a:gradFill rotWithShape="0">
          <a:gsLst>
            <a:gs pos="0">
              <a:schemeClr val="accent4">
                <a:hueOff val="3842808"/>
                <a:satOff val="14546"/>
                <a:lumOff val="-94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3842808"/>
                <a:satOff val="14546"/>
                <a:lumOff val="-94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3842808"/>
                <a:satOff val="14546"/>
                <a:lumOff val="-94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 err="1"/>
            <a:t>Caseous</a:t>
          </a:r>
          <a:r>
            <a:rPr lang="es-ES" sz="3500" kern="1200" dirty="0"/>
            <a:t> </a:t>
          </a:r>
          <a:r>
            <a:rPr lang="es-ES" sz="3500" kern="1200" dirty="0" err="1"/>
            <a:t>lymphadenitis</a:t>
          </a:r>
          <a:endParaRPr lang="es-ES" sz="3500" kern="1200" dirty="0"/>
        </a:p>
      </dsp:txBody>
      <dsp:txXfrm rot="10800000">
        <a:off x="1722407" y="3754523"/>
        <a:ext cx="5224636" cy="721935"/>
      </dsp:txXfrm>
    </dsp:sp>
    <dsp:sp modelId="{0CAC1654-FF3A-4F5F-981E-35DBC4DEF46D}">
      <dsp:nvSpPr>
        <dsp:cNvPr id="0" name=""/>
        <dsp:cNvSpPr/>
      </dsp:nvSpPr>
      <dsp:spPr>
        <a:xfrm>
          <a:off x="1180956" y="3754523"/>
          <a:ext cx="721935" cy="721935"/>
        </a:xfrm>
        <a:prstGeom prst="ellipse">
          <a:avLst/>
        </a:prstGeom>
        <a:solidFill>
          <a:schemeClr val="accent4">
            <a:tint val="50000"/>
            <a:hueOff val="3994904"/>
            <a:satOff val="11676"/>
            <a:lumOff val="-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E9381-2C05-44D0-82A3-ADC549D1C076}">
      <dsp:nvSpPr>
        <dsp:cNvPr id="0" name=""/>
        <dsp:cNvSpPr/>
      </dsp:nvSpPr>
      <dsp:spPr>
        <a:xfrm rot="10800000">
          <a:off x="1541923" y="4691962"/>
          <a:ext cx="5405120" cy="721935"/>
        </a:xfrm>
        <a:prstGeom prst="homePlate">
          <a:avLst/>
        </a:prstGeom>
        <a:gradFill rotWithShape="0">
          <a:gsLst>
            <a:gs pos="0">
              <a:schemeClr val="accent4">
                <a:hueOff val="4803510"/>
                <a:satOff val="18182"/>
                <a:lumOff val="-117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4803510"/>
                <a:satOff val="18182"/>
                <a:lumOff val="-117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4803510"/>
                <a:satOff val="18182"/>
                <a:lumOff val="-117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353" tIns="133350" rIns="24892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 err="1"/>
            <a:t>Parasitic</a:t>
          </a:r>
          <a:r>
            <a:rPr lang="es-ES" sz="3500" kern="1200" dirty="0"/>
            <a:t> </a:t>
          </a:r>
          <a:r>
            <a:rPr lang="es-ES" sz="3500" kern="1200" dirty="0" err="1"/>
            <a:t>pneumonia</a:t>
          </a:r>
          <a:endParaRPr lang="es-ES" sz="3500" kern="1200" dirty="0"/>
        </a:p>
      </dsp:txBody>
      <dsp:txXfrm rot="10800000">
        <a:off x="1722407" y="4691962"/>
        <a:ext cx="5224636" cy="721935"/>
      </dsp:txXfrm>
    </dsp:sp>
    <dsp:sp modelId="{A41323BD-AF9E-46F5-A4CC-9FE3249FB285}">
      <dsp:nvSpPr>
        <dsp:cNvPr id="0" name=""/>
        <dsp:cNvSpPr/>
      </dsp:nvSpPr>
      <dsp:spPr>
        <a:xfrm>
          <a:off x="1180956" y="4691962"/>
          <a:ext cx="721935" cy="721935"/>
        </a:xfrm>
        <a:prstGeom prst="ellipse">
          <a:avLst/>
        </a:prstGeom>
        <a:solidFill>
          <a:schemeClr val="accent4">
            <a:tint val="50000"/>
            <a:hueOff val="4993629"/>
            <a:satOff val="14595"/>
            <a:lumOff val="-1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DABB1-6AF3-4D09-A116-21E83926B9DB}">
      <dsp:nvSpPr>
        <dsp:cNvPr id="0" name=""/>
        <dsp:cNvSpPr/>
      </dsp:nvSpPr>
      <dsp:spPr>
        <a:xfrm>
          <a:off x="0" y="365733"/>
          <a:ext cx="8194722" cy="70726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 err="1"/>
            <a:t>Sanitary</a:t>
          </a:r>
          <a:r>
            <a:rPr lang="es-ES" sz="3100" kern="1200" dirty="0"/>
            <a:t> </a:t>
          </a:r>
          <a:r>
            <a:rPr lang="es-ES" sz="3100" kern="1200" dirty="0" err="1"/>
            <a:t>prophylaxis</a:t>
          </a:r>
          <a:endParaRPr lang="es-ES" sz="3100" kern="1200" dirty="0"/>
        </a:p>
      </dsp:txBody>
      <dsp:txXfrm>
        <a:off x="34526" y="400259"/>
        <a:ext cx="8125670" cy="638212"/>
      </dsp:txXfrm>
    </dsp:sp>
    <dsp:sp modelId="{DB44C57A-4FF8-48CA-88C5-1AC34AB907ED}">
      <dsp:nvSpPr>
        <dsp:cNvPr id="0" name=""/>
        <dsp:cNvSpPr/>
      </dsp:nvSpPr>
      <dsp:spPr>
        <a:xfrm>
          <a:off x="0" y="1072998"/>
          <a:ext cx="8194722" cy="1155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18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 err="1"/>
            <a:t>Slaughtering</a:t>
          </a:r>
          <a:r>
            <a:rPr lang="es-ES" sz="2400" kern="1200" dirty="0"/>
            <a:t> </a:t>
          </a:r>
          <a:r>
            <a:rPr lang="es-ES" sz="2400" kern="1200" dirty="0" err="1"/>
            <a:t>of</a:t>
          </a:r>
          <a:r>
            <a:rPr lang="es-ES" sz="2400" kern="1200" dirty="0"/>
            <a:t> </a:t>
          </a:r>
          <a:r>
            <a:rPr lang="es-ES" sz="2400" kern="1200" dirty="0" err="1"/>
            <a:t>infected</a:t>
          </a:r>
          <a:r>
            <a:rPr lang="es-ES" sz="2400" kern="1200" dirty="0"/>
            <a:t> </a:t>
          </a:r>
          <a:r>
            <a:rPr lang="es-ES" sz="2400" kern="1200" dirty="0" err="1"/>
            <a:t>herd</a:t>
          </a:r>
          <a:r>
            <a:rPr lang="es-ES" sz="2400" kern="1200" dirty="0"/>
            <a:t> </a:t>
          </a:r>
          <a:r>
            <a:rPr lang="es-ES" sz="2400" kern="1200" dirty="0" err="1"/>
            <a:t>if</a:t>
          </a:r>
          <a:r>
            <a:rPr lang="es-ES" sz="2400" kern="1200" dirty="0"/>
            <a:t> posible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 err="1"/>
            <a:t>Proper</a:t>
          </a:r>
          <a:r>
            <a:rPr lang="es-ES" sz="2400" kern="1200" dirty="0"/>
            <a:t> </a:t>
          </a:r>
          <a:r>
            <a:rPr lang="es-ES" sz="2400" kern="1200" dirty="0" err="1"/>
            <a:t>disposal</a:t>
          </a:r>
          <a:r>
            <a:rPr lang="es-ES" sz="2400" kern="1200" dirty="0"/>
            <a:t> </a:t>
          </a:r>
          <a:r>
            <a:rPr lang="es-ES" sz="2400" kern="1200" dirty="0" err="1"/>
            <a:t>of</a:t>
          </a:r>
          <a:r>
            <a:rPr lang="es-ES" sz="2400" kern="1200" dirty="0"/>
            <a:t> </a:t>
          </a:r>
          <a:r>
            <a:rPr lang="es-ES" sz="2400" kern="1200" dirty="0" err="1"/>
            <a:t>cadavers</a:t>
          </a:r>
          <a:r>
            <a:rPr lang="es-ES" sz="2400" kern="1200" dirty="0"/>
            <a:t> and </a:t>
          </a:r>
          <a:r>
            <a:rPr lang="es-ES" sz="2400" kern="1200" dirty="0" err="1"/>
            <a:t>products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 err="1"/>
            <a:t>Quarantine</a:t>
          </a:r>
          <a:r>
            <a:rPr lang="es-ES" sz="2400" kern="1200" dirty="0"/>
            <a:t> </a:t>
          </a:r>
          <a:r>
            <a:rPr lang="es-ES" sz="2400" kern="1200" dirty="0" err="1"/>
            <a:t>of</a:t>
          </a:r>
          <a:r>
            <a:rPr lang="es-ES" sz="2400" kern="1200" dirty="0"/>
            <a:t> new </a:t>
          </a:r>
          <a:r>
            <a:rPr lang="es-ES" sz="2400" kern="1200" dirty="0" err="1"/>
            <a:t>animals</a:t>
          </a:r>
          <a:r>
            <a:rPr lang="es-ES" sz="2400" kern="1200" dirty="0"/>
            <a:t> </a:t>
          </a:r>
          <a:r>
            <a:rPr lang="es-ES" sz="2400" kern="1200" dirty="0" err="1"/>
            <a:t>before</a:t>
          </a:r>
          <a:r>
            <a:rPr lang="es-ES" sz="2400" kern="1200" dirty="0"/>
            <a:t> </a:t>
          </a:r>
          <a:r>
            <a:rPr lang="es-ES" sz="2400" kern="1200" dirty="0" err="1"/>
            <a:t>introduction</a:t>
          </a:r>
          <a:r>
            <a:rPr lang="es-ES" sz="2400" kern="1200" dirty="0"/>
            <a:t> </a:t>
          </a:r>
          <a:r>
            <a:rPr lang="es-ES" sz="2400" kern="1200" dirty="0" err="1"/>
            <a:t>into</a:t>
          </a:r>
          <a:r>
            <a:rPr lang="es-ES" sz="2400" kern="1200" dirty="0"/>
            <a:t> </a:t>
          </a:r>
          <a:r>
            <a:rPr lang="es-ES" sz="2400" kern="1200" dirty="0" err="1"/>
            <a:t>herds</a:t>
          </a:r>
          <a:endParaRPr lang="es-ES" sz="2400" kern="1200" dirty="0"/>
        </a:p>
      </dsp:txBody>
      <dsp:txXfrm>
        <a:off x="0" y="1072998"/>
        <a:ext cx="8194722" cy="1155060"/>
      </dsp:txXfrm>
    </dsp:sp>
    <dsp:sp modelId="{A6AD2965-0312-487A-99EC-91CEB7E2B229}">
      <dsp:nvSpPr>
        <dsp:cNvPr id="0" name=""/>
        <dsp:cNvSpPr/>
      </dsp:nvSpPr>
      <dsp:spPr>
        <a:xfrm>
          <a:off x="0" y="2228058"/>
          <a:ext cx="8194722" cy="707264"/>
        </a:xfrm>
        <a:prstGeom prst="roundRect">
          <a:avLst/>
        </a:prstGeom>
        <a:gradFill rotWithShape="0">
          <a:gsLst>
            <a:gs pos="0">
              <a:schemeClr val="accent4">
                <a:hueOff val="4803510"/>
                <a:satOff val="18182"/>
                <a:lumOff val="-117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4803510"/>
                <a:satOff val="18182"/>
                <a:lumOff val="-117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4803510"/>
                <a:satOff val="18182"/>
                <a:lumOff val="-117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Medical </a:t>
          </a:r>
          <a:r>
            <a:rPr lang="es-ES" sz="3100" kern="1200" dirty="0" err="1"/>
            <a:t>prophylaxis</a:t>
          </a:r>
          <a:endParaRPr lang="es-ES" sz="3100" kern="1200" dirty="0"/>
        </a:p>
      </dsp:txBody>
      <dsp:txXfrm>
        <a:off x="34526" y="2262584"/>
        <a:ext cx="8125670" cy="638212"/>
      </dsp:txXfrm>
    </dsp:sp>
    <dsp:sp modelId="{87046BB1-7A48-4BFF-A737-3F7F35F1DF08}">
      <dsp:nvSpPr>
        <dsp:cNvPr id="0" name=""/>
        <dsp:cNvSpPr/>
      </dsp:nvSpPr>
      <dsp:spPr>
        <a:xfrm>
          <a:off x="0" y="2935323"/>
          <a:ext cx="8194722" cy="2117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182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 err="1"/>
            <a:t>There</a:t>
          </a:r>
          <a:r>
            <a:rPr lang="es-ES" sz="2400" kern="1200" dirty="0"/>
            <a:t> are </a:t>
          </a:r>
          <a:r>
            <a:rPr lang="es-ES" sz="2400" kern="1200" dirty="0" err="1"/>
            <a:t>several</a:t>
          </a:r>
          <a:r>
            <a:rPr lang="es-ES" sz="2400" kern="1200" dirty="0"/>
            <a:t> </a:t>
          </a:r>
          <a:r>
            <a:rPr lang="es-ES" sz="2400" kern="1200" dirty="0" err="1"/>
            <a:t>attenuated</a:t>
          </a:r>
          <a:r>
            <a:rPr lang="es-ES" sz="2400" kern="1200" dirty="0"/>
            <a:t> virus </a:t>
          </a:r>
          <a:r>
            <a:rPr lang="es-ES" sz="2400" kern="1200" dirty="0" err="1"/>
            <a:t>vaccines</a:t>
          </a:r>
          <a:r>
            <a:rPr lang="es-ES" sz="2400" kern="1200" dirty="0"/>
            <a:t> </a:t>
          </a:r>
          <a:r>
            <a:rPr lang="es-ES" sz="2400" kern="1200" dirty="0" err="1"/>
            <a:t>delivered</a:t>
          </a:r>
          <a:r>
            <a:rPr lang="es-ES" sz="2400" kern="1200" dirty="0"/>
            <a:t> </a:t>
          </a:r>
          <a:r>
            <a:rPr lang="es-ES" sz="2400" kern="1200" dirty="0" err="1"/>
            <a:t>by</a:t>
          </a:r>
          <a:r>
            <a:rPr lang="es-ES" sz="2400" kern="1200" dirty="0"/>
            <a:t> </a:t>
          </a:r>
          <a:r>
            <a:rPr lang="es-ES" sz="2400" kern="1200" dirty="0" err="1"/>
            <a:t>subcutaneorus</a:t>
          </a:r>
          <a:r>
            <a:rPr lang="es-ES" sz="2400" kern="1200" dirty="0"/>
            <a:t> </a:t>
          </a:r>
          <a:r>
            <a:rPr lang="es-ES" sz="2400" kern="1200" dirty="0" err="1"/>
            <a:t>or</a:t>
          </a:r>
          <a:r>
            <a:rPr lang="es-ES" sz="2400" kern="1200" dirty="0"/>
            <a:t> </a:t>
          </a:r>
          <a:r>
            <a:rPr lang="es-ES" sz="2400" kern="1200" dirty="0" err="1"/>
            <a:t>intradermal</a:t>
          </a:r>
          <a:r>
            <a:rPr lang="es-ES" sz="2400" kern="1200" dirty="0"/>
            <a:t> </a:t>
          </a:r>
          <a:r>
            <a:rPr lang="es-ES" sz="2400" kern="1200" dirty="0" err="1"/>
            <a:t>route</a:t>
          </a:r>
          <a:r>
            <a:rPr lang="es-ES" sz="2400" kern="1200" dirty="0"/>
            <a:t>; </a:t>
          </a:r>
          <a:r>
            <a:rPr lang="es-ES" sz="2400" kern="1200" dirty="0" err="1"/>
            <a:t>conferred</a:t>
          </a:r>
          <a:r>
            <a:rPr lang="es-ES" sz="2400" kern="1200" dirty="0"/>
            <a:t> </a:t>
          </a:r>
          <a:r>
            <a:rPr lang="es-ES" sz="2400" kern="1200" dirty="0" err="1"/>
            <a:t>immunity</a:t>
          </a:r>
          <a:r>
            <a:rPr lang="es-ES" sz="2400" kern="1200" dirty="0"/>
            <a:t> </a:t>
          </a:r>
          <a:r>
            <a:rPr lang="es-ES" sz="2400" kern="1200" dirty="0" err="1"/>
            <a:t>lasts</a:t>
          </a:r>
          <a:r>
            <a:rPr lang="es-ES" sz="2400" kern="1200" dirty="0"/>
            <a:t> up </a:t>
          </a:r>
          <a:r>
            <a:rPr lang="es-ES" sz="2400" kern="1200" dirty="0" err="1"/>
            <a:t>to</a:t>
          </a:r>
          <a:r>
            <a:rPr lang="es-ES" sz="2400" kern="1200" dirty="0"/>
            <a:t> 2 </a:t>
          </a:r>
          <a:r>
            <a:rPr lang="es-ES" sz="2400" kern="1200" dirty="0" err="1"/>
            <a:t>years</a:t>
          </a:r>
          <a:r>
            <a:rPr lang="es-ES" sz="2400" kern="1200" dirty="0"/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Inactives </a:t>
          </a:r>
          <a:r>
            <a:rPr lang="es-ES" sz="2400" kern="1200" dirty="0" err="1"/>
            <a:t>vaccines</a:t>
          </a:r>
          <a:r>
            <a:rPr lang="es-ES" sz="2400" kern="1200" dirty="0"/>
            <a:t> </a:t>
          </a:r>
          <a:r>
            <a:rPr lang="es-ES" sz="2400" kern="1200" dirty="0" err="1"/>
            <a:t>give</a:t>
          </a:r>
          <a:r>
            <a:rPr lang="es-ES" sz="2400" kern="1200" dirty="0"/>
            <a:t>, at </a:t>
          </a:r>
          <a:r>
            <a:rPr lang="es-ES" sz="2400" kern="1200" dirty="0" err="1"/>
            <a:t>best</a:t>
          </a:r>
          <a:r>
            <a:rPr lang="es-ES" sz="2400" kern="1200" dirty="0"/>
            <a:t>, </a:t>
          </a:r>
          <a:r>
            <a:rPr lang="es-ES" sz="2400" kern="1200" dirty="0" err="1"/>
            <a:t>only</a:t>
          </a:r>
          <a:r>
            <a:rPr lang="es-ES" sz="2400" kern="1200" dirty="0"/>
            <a:t> short-</a:t>
          </a:r>
          <a:r>
            <a:rPr lang="es-ES" sz="2400" kern="1200" dirty="0" err="1"/>
            <a:t>term</a:t>
          </a:r>
          <a:r>
            <a:rPr lang="es-ES" sz="2400" kern="1200" dirty="0"/>
            <a:t> </a:t>
          </a:r>
          <a:r>
            <a:rPr lang="es-ES" sz="2400" kern="1200" dirty="0" err="1"/>
            <a:t>immunity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400" kern="1200" dirty="0"/>
            <a:t>No </a:t>
          </a:r>
          <a:r>
            <a:rPr lang="es-ES" sz="2400" kern="1200" dirty="0" err="1"/>
            <a:t>recombinant</a:t>
          </a:r>
          <a:r>
            <a:rPr lang="es-ES" sz="2400" kern="1200" dirty="0"/>
            <a:t> </a:t>
          </a:r>
          <a:r>
            <a:rPr lang="es-ES" sz="2400" kern="1200" dirty="0" err="1"/>
            <a:t>vaccines</a:t>
          </a:r>
          <a:r>
            <a:rPr lang="es-ES" sz="2400" kern="1200" dirty="0"/>
            <a:t> </a:t>
          </a:r>
          <a:r>
            <a:rPr lang="es-ES" sz="2400" kern="1200" dirty="0" err="1"/>
            <a:t>for</a:t>
          </a:r>
          <a:r>
            <a:rPr lang="es-ES" sz="2400" kern="1200" dirty="0"/>
            <a:t> </a:t>
          </a:r>
          <a:r>
            <a:rPr lang="es-ES" sz="2400" kern="1200" dirty="0" err="1"/>
            <a:t>capripoxviruses</a:t>
          </a:r>
          <a:r>
            <a:rPr lang="es-ES" sz="2400" kern="1200" dirty="0"/>
            <a:t> are </a:t>
          </a:r>
          <a:r>
            <a:rPr lang="es-ES" sz="2400" kern="1200" dirty="0" err="1"/>
            <a:t>commercially</a:t>
          </a:r>
          <a:r>
            <a:rPr lang="es-ES" sz="2400" kern="1200" dirty="0"/>
            <a:t> </a:t>
          </a:r>
          <a:r>
            <a:rPr lang="es-ES" sz="2400" kern="1200" dirty="0" err="1"/>
            <a:t>available</a:t>
          </a:r>
          <a:endParaRPr lang="es-ES" sz="2400" kern="1200" dirty="0"/>
        </a:p>
      </dsp:txBody>
      <dsp:txXfrm>
        <a:off x="0" y="2935323"/>
        <a:ext cx="8194722" cy="2117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E3ED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2.sv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31A83-B8EF-477F-889B-C379DE383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2479500"/>
            <a:ext cx="8361229" cy="1407180"/>
          </a:xfrm>
        </p:spPr>
        <p:txBody>
          <a:bodyPr>
            <a:spAutoFit/>
          </a:bodyPr>
          <a:lstStyle/>
          <a:p>
            <a:r>
              <a:rPr lang="es-ES" sz="9600" dirty="0" err="1">
                <a:ln>
                  <a:solidFill>
                    <a:schemeClr val="accent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srgbClr val="002060">
                      <a:alpha val="40000"/>
                    </a:srgbClr>
                  </a:outerShdw>
                </a:effectLst>
              </a:rPr>
              <a:t>Caprine</a:t>
            </a:r>
            <a:r>
              <a:rPr lang="es-ES" sz="9600" dirty="0">
                <a:ln>
                  <a:solidFill>
                    <a:schemeClr val="accent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srgbClr val="002060">
                      <a:alpha val="40000"/>
                    </a:srgbClr>
                  </a:outerShdw>
                </a:effectLst>
              </a:rPr>
              <a:t> </a:t>
            </a:r>
            <a:r>
              <a:rPr lang="es-ES" sz="9600" dirty="0" err="1">
                <a:ln>
                  <a:solidFill>
                    <a:schemeClr val="accent1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5400000" algn="t" rotWithShape="0">
                    <a:srgbClr val="002060">
                      <a:alpha val="40000"/>
                    </a:srgbClr>
                  </a:outerShdw>
                </a:effectLst>
              </a:rPr>
              <a:t>pox</a:t>
            </a:r>
            <a:endParaRPr lang="es-ES" sz="9600" dirty="0">
              <a:ln>
                <a:solidFill>
                  <a:schemeClr val="accent1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50800" dist="38100" dir="5400000" algn="t" rotWithShape="0">
                  <a:srgbClr val="00206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Gráfico 3" descr="Cabra">
            <a:extLst>
              <a:ext uri="{FF2B5EF4-FFF2-40B4-BE49-F238E27FC236}">
                <a16:creationId xmlns:a16="http://schemas.microsoft.com/office/drawing/2014/main" id="{B74025D3-5C72-4EF0-9C40-2B37B606A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9F3D9-CECE-4048-8588-BB25A408A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358254"/>
            <a:ext cx="6189260" cy="1006522"/>
          </a:xfrm>
        </p:spPr>
        <p:txBody>
          <a:bodyPr>
            <a:normAutofit fontScale="90000"/>
          </a:bodyPr>
          <a:lstStyle/>
          <a:p>
            <a:r>
              <a:rPr lang="es-ES" sz="4000" u="sng" dirty="0"/>
              <a:t>CONTROL AND PREVENTION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0DA6D40-E557-48F5-9D70-DA2A0AFBA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293438"/>
              </p:ext>
            </p:extLst>
          </p:nvPr>
        </p:nvGraphicFramePr>
        <p:xfrm>
          <a:off x="1862920" y="1210985"/>
          <a:ext cx="819472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áfico 4" descr="Cabra">
            <a:extLst>
              <a:ext uri="{FF2B5EF4-FFF2-40B4-BE49-F238E27FC236}">
                <a16:creationId xmlns:a16="http://schemas.microsoft.com/office/drawing/2014/main" id="{DB2F03F0-4430-44BE-9B4C-2A68DA0B7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ECBAB-0413-4876-B0F9-A6B194EF8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24" y="334107"/>
            <a:ext cx="3931920" cy="692834"/>
          </a:xfrm>
        </p:spPr>
        <p:txBody>
          <a:bodyPr>
            <a:normAutofit/>
          </a:bodyPr>
          <a:lstStyle/>
          <a:p>
            <a:r>
              <a:rPr lang="es-ES" u="sng" dirty="0"/>
              <a:t>INTRODUCTION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4A404C1-B124-4334-B664-4C05C922F8BB}"/>
              </a:ext>
            </a:extLst>
          </p:cNvPr>
          <p:cNvSpPr/>
          <p:nvPr/>
        </p:nvSpPr>
        <p:spPr>
          <a:xfrm>
            <a:off x="1414103" y="1298714"/>
            <a:ext cx="6722731" cy="4855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Goat pox is a contagious viral disease, also known as </a:t>
            </a:r>
            <a:r>
              <a:rPr lang="en-US" sz="2400" dirty="0" err="1"/>
              <a:t>variola</a:t>
            </a:r>
            <a:r>
              <a:rPr lang="en-US" sz="2400" dirty="0"/>
              <a:t> </a:t>
            </a:r>
            <a:r>
              <a:rPr lang="en-US" sz="2400" dirty="0" err="1"/>
              <a:t>caprina</a:t>
            </a:r>
            <a:r>
              <a:rPr lang="en-US" sz="2400" dirty="0"/>
              <a:t>. The virus is spread by the respiratory route and is most likely to occur with crowding and gathering of stock. Virus in dried scabs can be infective for up to 6 months. In susceptible populations mortality may be high among young animals, in some cases up to 100%.</a:t>
            </a:r>
            <a:endParaRPr lang="es-ES" sz="2400" dirty="0"/>
          </a:p>
        </p:txBody>
      </p:sp>
      <p:pic>
        <p:nvPicPr>
          <p:cNvPr id="5" name="Gráfico 4" descr="Cabra">
            <a:extLst>
              <a:ext uri="{FF2B5EF4-FFF2-40B4-BE49-F238E27FC236}">
                <a16:creationId xmlns:a16="http://schemas.microsoft.com/office/drawing/2014/main" id="{CFA74494-42F5-4595-BE6F-D7F0FB3FB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1026" name="Picture 2" descr="Resultado de imagen de cabra">
            <a:extLst>
              <a:ext uri="{FF2B5EF4-FFF2-40B4-BE49-F238E27FC236}">
                <a16:creationId xmlns:a16="http://schemas.microsoft.com/office/drawing/2014/main" id="{4CFEA56A-0177-4E05-A3F8-EA47DB154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41" b="92409" l="10000" r="90000">
                        <a14:foregroundMark x1="49750" y1="92596" x2="49750" y2="92596"/>
                        <a14:foregroundMark x1="48875" y1="89316" x2="51625" y2="89597"/>
                        <a14:foregroundMark x1="63813" y1="69634" x2="64125" y2="77882"/>
                        <a14:foregroundMark x1="64125" y1="77882" x2="62438" y2="83599"/>
                        <a14:foregroundMark x1="30250" y1="9466" x2="31438" y2="12933"/>
                        <a14:foregroundMark x1="39063" y1="8341" x2="38188" y2="10122"/>
                        <a14:foregroundMark x1="29625" y1="17245" x2="27813" y2="22024"/>
                        <a14:foregroundMark x1="33125" y1="34677" x2="33750" y2="38800"/>
                        <a14:backgroundMark x1="52375" y1="71978" x2="55625" y2="65042"/>
                        <a14:backgroundMark x1="55625" y1="65042" x2="60750" y2="68322"/>
                        <a14:backgroundMark x1="60750" y1="68322" x2="61500" y2="71509"/>
                        <a14:backgroundMark x1="67188" y1="78632" x2="67500" y2="70103"/>
                        <a14:backgroundMark x1="67500" y1="70103" x2="67500" y2="70103"/>
                        <a14:backgroundMark x1="66438" y1="80694" x2="67625" y2="80881"/>
                        <a14:backgroundMark x1="46688" y1="71509" x2="46875" y2="74508"/>
                        <a14:backgroundMark x1="46688" y1="78819" x2="46875" y2="82287"/>
                        <a14:backgroundMark x1="40438" y1="63261" x2="40438" y2="63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83" r="10314" b="16971"/>
          <a:stretch/>
        </p:blipFill>
        <p:spPr bwMode="auto">
          <a:xfrm>
            <a:off x="7008179" y="2252870"/>
            <a:ext cx="5398077" cy="46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0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3917544E-0D4B-473A-8F11-FA72CFF0B43A}"/>
              </a:ext>
            </a:extLst>
          </p:cNvPr>
          <p:cNvGrpSpPr/>
          <p:nvPr/>
        </p:nvGrpSpPr>
        <p:grpSpPr>
          <a:xfrm>
            <a:off x="5288344" y="677500"/>
            <a:ext cx="5992137" cy="6099850"/>
            <a:chOff x="4140171" y="902082"/>
            <a:chExt cx="5088475" cy="5703669"/>
          </a:xfrm>
        </p:grpSpPr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BA7B9E00-A8E7-42A4-AA16-86CAC6576145}"/>
                </a:ext>
              </a:extLst>
            </p:cNvPr>
            <p:cNvSpPr/>
            <p:nvPr/>
          </p:nvSpPr>
          <p:spPr>
            <a:xfrm>
              <a:off x="4472105" y="4463259"/>
              <a:ext cx="1839485" cy="2114350"/>
            </a:xfrm>
            <a:custGeom>
              <a:avLst/>
              <a:gdLst>
                <a:gd name="connsiteX0" fmla="*/ 0 w 2114349"/>
                <a:gd name="connsiteY0" fmla="*/ 919742 h 1839484"/>
                <a:gd name="connsiteX1" fmla="*/ 459871 w 2114349"/>
                <a:gd name="connsiteY1" fmla="*/ 0 h 1839484"/>
                <a:gd name="connsiteX2" fmla="*/ 1654478 w 2114349"/>
                <a:gd name="connsiteY2" fmla="*/ 0 h 1839484"/>
                <a:gd name="connsiteX3" fmla="*/ 2114349 w 2114349"/>
                <a:gd name="connsiteY3" fmla="*/ 919742 h 1839484"/>
                <a:gd name="connsiteX4" fmla="*/ 1654478 w 2114349"/>
                <a:gd name="connsiteY4" fmla="*/ 1839484 h 1839484"/>
                <a:gd name="connsiteX5" fmla="*/ 459871 w 2114349"/>
                <a:gd name="connsiteY5" fmla="*/ 1839484 h 1839484"/>
                <a:gd name="connsiteX6" fmla="*/ 0 w 2114349"/>
                <a:gd name="connsiteY6" fmla="*/ 919742 h 183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349" h="1839484">
                  <a:moveTo>
                    <a:pt x="1057175" y="0"/>
                  </a:moveTo>
                  <a:lnTo>
                    <a:pt x="2114348" y="400088"/>
                  </a:lnTo>
                  <a:lnTo>
                    <a:pt x="2114348" y="1439396"/>
                  </a:lnTo>
                  <a:lnTo>
                    <a:pt x="1057175" y="1839484"/>
                  </a:lnTo>
                  <a:lnTo>
                    <a:pt x="1" y="1439396"/>
                  </a:lnTo>
                  <a:lnTo>
                    <a:pt x="1" y="400088"/>
                  </a:lnTo>
                  <a:lnTo>
                    <a:pt x="1057175" y="0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86653" tIns="329487" rIns="286654" bIns="3294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3600" kern="120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27F5C5B2-4D48-4A97-B713-0F5547DDBCFA}"/>
                </a:ext>
              </a:extLst>
            </p:cNvPr>
            <p:cNvSpPr/>
            <p:nvPr/>
          </p:nvSpPr>
          <p:spPr>
            <a:xfrm>
              <a:off x="6399645" y="902082"/>
              <a:ext cx="1839485" cy="2114350"/>
            </a:xfrm>
            <a:custGeom>
              <a:avLst/>
              <a:gdLst>
                <a:gd name="connsiteX0" fmla="*/ 0 w 2114349"/>
                <a:gd name="connsiteY0" fmla="*/ 919742 h 1839484"/>
                <a:gd name="connsiteX1" fmla="*/ 459871 w 2114349"/>
                <a:gd name="connsiteY1" fmla="*/ 0 h 1839484"/>
                <a:gd name="connsiteX2" fmla="*/ 1654478 w 2114349"/>
                <a:gd name="connsiteY2" fmla="*/ 0 h 1839484"/>
                <a:gd name="connsiteX3" fmla="*/ 2114349 w 2114349"/>
                <a:gd name="connsiteY3" fmla="*/ 919742 h 1839484"/>
                <a:gd name="connsiteX4" fmla="*/ 1654478 w 2114349"/>
                <a:gd name="connsiteY4" fmla="*/ 1839484 h 1839484"/>
                <a:gd name="connsiteX5" fmla="*/ 459871 w 2114349"/>
                <a:gd name="connsiteY5" fmla="*/ 1839484 h 1839484"/>
                <a:gd name="connsiteX6" fmla="*/ 0 w 2114349"/>
                <a:gd name="connsiteY6" fmla="*/ 919742 h 183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349" h="1839484">
                  <a:moveTo>
                    <a:pt x="1057175" y="0"/>
                  </a:moveTo>
                  <a:lnTo>
                    <a:pt x="2114348" y="400088"/>
                  </a:lnTo>
                  <a:lnTo>
                    <a:pt x="2114348" y="1439396"/>
                  </a:lnTo>
                  <a:lnTo>
                    <a:pt x="1057175" y="1839484"/>
                  </a:lnTo>
                  <a:lnTo>
                    <a:pt x="1" y="1439396"/>
                  </a:lnTo>
                  <a:lnTo>
                    <a:pt x="1" y="400088"/>
                  </a:lnTo>
                  <a:lnTo>
                    <a:pt x="1057175" y="0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55233" tIns="398067" rIns="355234" bIns="3980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 err="1"/>
                <a:t>Close</a:t>
              </a:r>
              <a:r>
                <a:rPr lang="es-ES" sz="1800" kern="1200" dirty="0"/>
                <a:t> </a:t>
              </a:r>
              <a:r>
                <a:rPr lang="es-ES" sz="1800" kern="1200" dirty="0" err="1"/>
                <a:t>contact</a:t>
              </a:r>
              <a:endParaRPr lang="es-ES" sz="1800" kern="1200" dirty="0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1346BAF3-0D95-4C49-A4D2-08FB5969548D}"/>
                </a:ext>
              </a:extLst>
            </p:cNvPr>
            <p:cNvSpPr/>
            <p:nvPr/>
          </p:nvSpPr>
          <p:spPr>
            <a:xfrm>
              <a:off x="4152937" y="4914271"/>
              <a:ext cx="2359614" cy="1268609"/>
            </a:xfrm>
            <a:custGeom>
              <a:avLst/>
              <a:gdLst>
                <a:gd name="connsiteX0" fmla="*/ 0 w 2359614"/>
                <a:gd name="connsiteY0" fmla="*/ 0 h 1268609"/>
                <a:gd name="connsiteX1" fmla="*/ 2359614 w 2359614"/>
                <a:gd name="connsiteY1" fmla="*/ 0 h 1268609"/>
                <a:gd name="connsiteX2" fmla="*/ 2359614 w 2359614"/>
                <a:gd name="connsiteY2" fmla="*/ 1268609 h 1268609"/>
                <a:gd name="connsiteX3" fmla="*/ 0 w 2359614"/>
                <a:gd name="connsiteY3" fmla="*/ 1268609 h 1268609"/>
                <a:gd name="connsiteX4" fmla="*/ 0 w 2359614"/>
                <a:gd name="connsiteY4" fmla="*/ 0 h 126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9614" h="1268609">
                  <a:moveTo>
                    <a:pt x="0" y="0"/>
                  </a:moveTo>
                  <a:lnTo>
                    <a:pt x="2359614" y="0"/>
                  </a:lnTo>
                  <a:lnTo>
                    <a:pt x="2359614" y="1268609"/>
                  </a:lnTo>
                  <a:lnTo>
                    <a:pt x="0" y="12686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 err="1">
                  <a:solidFill>
                    <a:prstClr val="white"/>
                  </a:solidFill>
                  <a:latin typeface="Franklin Gothic Book" panose="020B0503020102020204"/>
                  <a:ea typeface="+mn-ea"/>
                  <a:cs typeface="+mn-cs"/>
                </a:rPr>
                <a:t>Insects</a:t>
              </a:r>
              <a:endParaRPr lang="es-ES" sz="1800" kern="1200" dirty="0">
                <a:solidFill>
                  <a:prstClr val="white"/>
                </a:solidFill>
                <a:latin typeface="Franklin Gothic Book" panose="020B0503020102020204"/>
                <a:ea typeface="+mn-ea"/>
                <a:cs typeface="+mn-cs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dirty="0">
                  <a:solidFill>
                    <a:prstClr val="white"/>
                  </a:solidFill>
                  <a:latin typeface="Franklin Gothic Book" panose="020B0503020102020204"/>
                </a:rPr>
                <a:t>(</a:t>
              </a:r>
              <a:r>
                <a:rPr lang="es-ES" dirty="0" err="1">
                  <a:solidFill>
                    <a:prstClr val="white"/>
                  </a:solidFill>
                  <a:latin typeface="Franklin Gothic Book" panose="020B0503020102020204"/>
                </a:rPr>
                <a:t>mechanical</a:t>
              </a:r>
              <a:r>
                <a:rPr lang="es-ES" dirty="0">
                  <a:solidFill>
                    <a:prstClr val="white"/>
                  </a:solidFill>
                  <a:latin typeface="Franklin Gothic Book" panose="020B0503020102020204"/>
                </a:rPr>
                <a:t>)</a:t>
              </a:r>
              <a:endParaRPr lang="es-ES" sz="1800" kern="1200" dirty="0">
                <a:solidFill>
                  <a:prstClr val="white"/>
                </a:solidFill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28B0D848-378E-40ED-BDBC-72AD332737D9}"/>
                </a:ext>
              </a:extLst>
            </p:cNvPr>
            <p:cNvSpPr/>
            <p:nvPr/>
          </p:nvSpPr>
          <p:spPr>
            <a:xfrm>
              <a:off x="4413002" y="902082"/>
              <a:ext cx="1839485" cy="2114350"/>
            </a:xfrm>
            <a:custGeom>
              <a:avLst/>
              <a:gdLst>
                <a:gd name="connsiteX0" fmla="*/ 0 w 2114349"/>
                <a:gd name="connsiteY0" fmla="*/ 919742 h 1839484"/>
                <a:gd name="connsiteX1" fmla="*/ 459871 w 2114349"/>
                <a:gd name="connsiteY1" fmla="*/ 0 h 1839484"/>
                <a:gd name="connsiteX2" fmla="*/ 1654478 w 2114349"/>
                <a:gd name="connsiteY2" fmla="*/ 0 h 1839484"/>
                <a:gd name="connsiteX3" fmla="*/ 2114349 w 2114349"/>
                <a:gd name="connsiteY3" fmla="*/ 919742 h 1839484"/>
                <a:gd name="connsiteX4" fmla="*/ 1654478 w 2114349"/>
                <a:gd name="connsiteY4" fmla="*/ 1839484 h 1839484"/>
                <a:gd name="connsiteX5" fmla="*/ 459871 w 2114349"/>
                <a:gd name="connsiteY5" fmla="*/ 1839484 h 1839484"/>
                <a:gd name="connsiteX6" fmla="*/ 0 w 2114349"/>
                <a:gd name="connsiteY6" fmla="*/ 919742 h 183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349" h="1839484">
                  <a:moveTo>
                    <a:pt x="1057175" y="0"/>
                  </a:moveTo>
                  <a:lnTo>
                    <a:pt x="2114348" y="400088"/>
                  </a:lnTo>
                  <a:lnTo>
                    <a:pt x="2114348" y="1439396"/>
                  </a:lnTo>
                  <a:lnTo>
                    <a:pt x="1057175" y="1839484"/>
                  </a:lnTo>
                  <a:lnTo>
                    <a:pt x="1" y="1439396"/>
                  </a:lnTo>
                  <a:lnTo>
                    <a:pt x="1" y="400088"/>
                  </a:lnTo>
                  <a:lnTo>
                    <a:pt x="1057175" y="0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86653" tIns="329487" rIns="286654" bIns="3294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3600" kern="1200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91DB6368-140F-4AB6-9A58-689BE1DE5F8C}"/>
                </a:ext>
              </a:extLst>
            </p:cNvPr>
            <p:cNvSpPr/>
            <p:nvPr/>
          </p:nvSpPr>
          <p:spPr>
            <a:xfrm>
              <a:off x="5402518" y="2696741"/>
              <a:ext cx="1839485" cy="2114350"/>
            </a:xfrm>
            <a:custGeom>
              <a:avLst/>
              <a:gdLst>
                <a:gd name="connsiteX0" fmla="*/ 0 w 2114349"/>
                <a:gd name="connsiteY0" fmla="*/ 919742 h 1839484"/>
                <a:gd name="connsiteX1" fmla="*/ 459871 w 2114349"/>
                <a:gd name="connsiteY1" fmla="*/ 0 h 1839484"/>
                <a:gd name="connsiteX2" fmla="*/ 1654478 w 2114349"/>
                <a:gd name="connsiteY2" fmla="*/ 0 h 1839484"/>
                <a:gd name="connsiteX3" fmla="*/ 2114349 w 2114349"/>
                <a:gd name="connsiteY3" fmla="*/ 919742 h 1839484"/>
                <a:gd name="connsiteX4" fmla="*/ 1654478 w 2114349"/>
                <a:gd name="connsiteY4" fmla="*/ 1839484 h 1839484"/>
                <a:gd name="connsiteX5" fmla="*/ 459871 w 2114349"/>
                <a:gd name="connsiteY5" fmla="*/ 1839484 h 1839484"/>
                <a:gd name="connsiteX6" fmla="*/ 0 w 2114349"/>
                <a:gd name="connsiteY6" fmla="*/ 919742 h 183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349" h="1839484">
                  <a:moveTo>
                    <a:pt x="1057175" y="0"/>
                  </a:moveTo>
                  <a:lnTo>
                    <a:pt x="2114348" y="400088"/>
                  </a:lnTo>
                  <a:lnTo>
                    <a:pt x="2114348" y="1439396"/>
                  </a:lnTo>
                  <a:lnTo>
                    <a:pt x="1057175" y="1839484"/>
                  </a:lnTo>
                  <a:lnTo>
                    <a:pt x="1" y="1439396"/>
                  </a:lnTo>
                  <a:lnTo>
                    <a:pt x="1" y="400088"/>
                  </a:lnTo>
                  <a:lnTo>
                    <a:pt x="1057175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55233" tIns="398067" rIns="355234" bIns="3980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 err="1"/>
                <a:t>Inahalation</a:t>
              </a:r>
              <a:r>
                <a:rPr lang="es-ES" sz="1800" kern="1200" dirty="0"/>
                <a:t> </a:t>
              </a:r>
              <a:r>
                <a:rPr lang="es-ES" sz="1800" kern="1200" dirty="0" err="1"/>
                <a:t>of</a:t>
              </a:r>
              <a:r>
                <a:rPr lang="es-ES" sz="1800" kern="1200" dirty="0"/>
                <a:t> </a:t>
              </a:r>
              <a:r>
                <a:rPr lang="es-ES" sz="1800" kern="1200" dirty="0" err="1"/>
                <a:t>aerosols</a:t>
              </a:r>
              <a:endParaRPr lang="es-ES" sz="1800" kern="1200" dirty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EEC6423B-4420-4292-95A4-E1F9F2C94EE4}"/>
                </a:ext>
              </a:extLst>
            </p:cNvPr>
            <p:cNvSpPr/>
            <p:nvPr/>
          </p:nvSpPr>
          <p:spPr>
            <a:xfrm>
              <a:off x="4140171" y="1276740"/>
              <a:ext cx="2283497" cy="1268609"/>
            </a:xfrm>
            <a:custGeom>
              <a:avLst/>
              <a:gdLst>
                <a:gd name="connsiteX0" fmla="*/ 0 w 2283497"/>
                <a:gd name="connsiteY0" fmla="*/ 0 h 1268609"/>
                <a:gd name="connsiteX1" fmla="*/ 2283497 w 2283497"/>
                <a:gd name="connsiteY1" fmla="*/ 0 h 1268609"/>
                <a:gd name="connsiteX2" fmla="*/ 2283497 w 2283497"/>
                <a:gd name="connsiteY2" fmla="*/ 1268609 h 1268609"/>
                <a:gd name="connsiteX3" fmla="*/ 0 w 2283497"/>
                <a:gd name="connsiteY3" fmla="*/ 1268609 h 1268609"/>
                <a:gd name="connsiteX4" fmla="*/ 0 w 2283497"/>
                <a:gd name="connsiteY4" fmla="*/ 0 h 126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3497" h="1268609">
                  <a:moveTo>
                    <a:pt x="0" y="0"/>
                  </a:moveTo>
                  <a:lnTo>
                    <a:pt x="2283497" y="0"/>
                  </a:lnTo>
                  <a:lnTo>
                    <a:pt x="2283497" y="1268609"/>
                  </a:lnTo>
                  <a:lnTo>
                    <a:pt x="0" y="126860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 err="1">
                  <a:solidFill>
                    <a:prstClr val="white"/>
                  </a:solidFill>
                  <a:latin typeface="Franklin Gothic Book" panose="020B0503020102020204"/>
                  <a:ea typeface="+mn-ea"/>
                  <a:cs typeface="+mn-cs"/>
                </a:rPr>
                <a:t>Fomites</a:t>
              </a:r>
              <a:endParaRPr lang="es-ES" sz="1800" kern="1200" dirty="0">
                <a:solidFill>
                  <a:prstClr val="white"/>
                </a:solidFill>
                <a:latin typeface="Franklin Gothic Book" panose="020B0503020102020204"/>
                <a:ea typeface="+mn-ea"/>
                <a:cs typeface="+mn-cs"/>
              </a:endParaRPr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FC5141A-3814-47AC-BF38-CED3E42580FD}"/>
                </a:ext>
              </a:extLst>
            </p:cNvPr>
            <p:cNvSpPr/>
            <p:nvPr/>
          </p:nvSpPr>
          <p:spPr>
            <a:xfrm>
              <a:off x="7389161" y="2696741"/>
              <a:ext cx="1839485" cy="2114350"/>
            </a:xfrm>
            <a:custGeom>
              <a:avLst/>
              <a:gdLst>
                <a:gd name="connsiteX0" fmla="*/ 0 w 2114349"/>
                <a:gd name="connsiteY0" fmla="*/ 919742 h 1839484"/>
                <a:gd name="connsiteX1" fmla="*/ 459871 w 2114349"/>
                <a:gd name="connsiteY1" fmla="*/ 0 h 1839484"/>
                <a:gd name="connsiteX2" fmla="*/ 1654478 w 2114349"/>
                <a:gd name="connsiteY2" fmla="*/ 0 h 1839484"/>
                <a:gd name="connsiteX3" fmla="*/ 2114349 w 2114349"/>
                <a:gd name="connsiteY3" fmla="*/ 919742 h 1839484"/>
                <a:gd name="connsiteX4" fmla="*/ 1654478 w 2114349"/>
                <a:gd name="connsiteY4" fmla="*/ 1839484 h 1839484"/>
                <a:gd name="connsiteX5" fmla="*/ 459871 w 2114349"/>
                <a:gd name="connsiteY5" fmla="*/ 1839484 h 1839484"/>
                <a:gd name="connsiteX6" fmla="*/ 0 w 2114349"/>
                <a:gd name="connsiteY6" fmla="*/ 919742 h 183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349" h="1839484">
                  <a:moveTo>
                    <a:pt x="1057175" y="0"/>
                  </a:moveTo>
                  <a:lnTo>
                    <a:pt x="2114348" y="400088"/>
                  </a:lnTo>
                  <a:lnTo>
                    <a:pt x="2114348" y="1439396"/>
                  </a:lnTo>
                  <a:lnTo>
                    <a:pt x="1057175" y="1839484"/>
                  </a:lnTo>
                  <a:lnTo>
                    <a:pt x="1" y="1439396"/>
                  </a:lnTo>
                  <a:lnTo>
                    <a:pt x="1" y="400088"/>
                  </a:lnTo>
                  <a:lnTo>
                    <a:pt x="1057175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86653" tIns="329487" rIns="286654" bIns="329486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S" sz="3600" kern="1200" dirty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989362AC-6782-4A2B-8EB8-66B9C9FEE605}"/>
                </a:ext>
              </a:extLst>
            </p:cNvPr>
            <p:cNvSpPr/>
            <p:nvPr/>
          </p:nvSpPr>
          <p:spPr>
            <a:xfrm>
              <a:off x="6399645" y="4491401"/>
              <a:ext cx="1839485" cy="2114350"/>
            </a:xfrm>
            <a:custGeom>
              <a:avLst/>
              <a:gdLst>
                <a:gd name="connsiteX0" fmla="*/ 0 w 2114349"/>
                <a:gd name="connsiteY0" fmla="*/ 919742 h 1839484"/>
                <a:gd name="connsiteX1" fmla="*/ 459871 w 2114349"/>
                <a:gd name="connsiteY1" fmla="*/ 0 h 1839484"/>
                <a:gd name="connsiteX2" fmla="*/ 1654478 w 2114349"/>
                <a:gd name="connsiteY2" fmla="*/ 0 h 1839484"/>
                <a:gd name="connsiteX3" fmla="*/ 2114349 w 2114349"/>
                <a:gd name="connsiteY3" fmla="*/ 919742 h 1839484"/>
                <a:gd name="connsiteX4" fmla="*/ 1654478 w 2114349"/>
                <a:gd name="connsiteY4" fmla="*/ 1839484 h 1839484"/>
                <a:gd name="connsiteX5" fmla="*/ 459871 w 2114349"/>
                <a:gd name="connsiteY5" fmla="*/ 1839484 h 1839484"/>
                <a:gd name="connsiteX6" fmla="*/ 0 w 2114349"/>
                <a:gd name="connsiteY6" fmla="*/ 919742 h 1839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4349" h="1839484">
                  <a:moveTo>
                    <a:pt x="1057175" y="0"/>
                  </a:moveTo>
                  <a:lnTo>
                    <a:pt x="2114348" y="400088"/>
                  </a:lnTo>
                  <a:lnTo>
                    <a:pt x="2114348" y="1439396"/>
                  </a:lnTo>
                  <a:lnTo>
                    <a:pt x="1057175" y="1839484"/>
                  </a:lnTo>
                  <a:lnTo>
                    <a:pt x="1" y="1439396"/>
                  </a:lnTo>
                  <a:lnTo>
                    <a:pt x="1" y="400088"/>
                  </a:lnTo>
                  <a:lnTo>
                    <a:pt x="1057175" y="0"/>
                  </a:lnTo>
                  <a:close/>
                </a:path>
              </a:pathLst>
            </a:cu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55233" tIns="398067" rIns="355234" bIns="3980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 err="1"/>
                <a:t>Abraded</a:t>
              </a:r>
              <a:r>
                <a:rPr lang="es-ES" sz="1800" kern="1200" dirty="0"/>
                <a:t> skin</a:t>
              </a:r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7A7DEA8B-26F1-4C59-8D07-E0FF89CCF65C}"/>
                </a:ext>
              </a:extLst>
            </p:cNvPr>
            <p:cNvSpPr/>
            <p:nvPr/>
          </p:nvSpPr>
          <p:spPr>
            <a:xfrm>
              <a:off x="7456188" y="3249640"/>
              <a:ext cx="1673745" cy="996543"/>
            </a:xfrm>
            <a:custGeom>
              <a:avLst/>
              <a:gdLst>
                <a:gd name="connsiteX0" fmla="*/ 0 w 1673745"/>
                <a:gd name="connsiteY0" fmla="*/ 0 h 996543"/>
                <a:gd name="connsiteX1" fmla="*/ 1673745 w 1673745"/>
                <a:gd name="connsiteY1" fmla="*/ 0 h 996543"/>
                <a:gd name="connsiteX2" fmla="*/ 1673745 w 1673745"/>
                <a:gd name="connsiteY2" fmla="*/ 996543 h 996543"/>
                <a:gd name="connsiteX3" fmla="*/ 0 w 1673745"/>
                <a:gd name="connsiteY3" fmla="*/ 996543 h 996543"/>
                <a:gd name="connsiteX4" fmla="*/ 0 w 1673745"/>
                <a:gd name="connsiteY4" fmla="*/ 0 h 99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745" h="996543">
                  <a:moveTo>
                    <a:pt x="0" y="0"/>
                  </a:moveTo>
                  <a:lnTo>
                    <a:pt x="1673745" y="0"/>
                  </a:lnTo>
                  <a:lnTo>
                    <a:pt x="1673745" y="996543"/>
                  </a:lnTo>
                  <a:lnTo>
                    <a:pt x="0" y="99654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800" kern="1200" dirty="0" err="1">
                  <a:solidFill>
                    <a:prstClr val="white"/>
                  </a:solidFill>
                  <a:latin typeface="Franklin Gothic Book" panose="020B0503020102020204"/>
                  <a:ea typeface="+mn-ea"/>
                  <a:cs typeface="+mn-cs"/>
                </a:rPr>
                <a:t>Infectious</a:t>
              </a:r>
              <a:r>
                <a:rPr lang="es-ES" sz="1800" kern="1200" dirty="0">
                  <a:solidFill>
                    <a:prstClr val="white"/>
                  </a:solidFill>
                  <a:latin typeface="Franklin Gothic Book" panose="020B0503020102020204"/>
                  <a:ea typeface="+mn-ea"/>
                  <a:cs typeface="+mn-cs"/>
                </a:rPr>
                <a:t> virus </a:t>
              </a:r>
              <a:r>
                <a:rPr lang="es-ES" sz="1800" kern="1200" dirty="0" err="1">
                  <a:solidFill>
                    <a:prstClr val="white"/>
                  </a:solidFill>
                  <a:latin typeface="Franklin Gothic Book" panose="020B0503020102020204"/>
                  <a:ea typeface="+mn-ea"/>
                  <a:cs typeface="+mn-cs"/>
                </a:rPr>
                <a:t>present</a:t>
              </a:r>
              <a:r>
                <a:rPr lang="es-ES" sz="1800" kern="1200" dirty="0">
                  <a:solidFill>
                    <a:prstClr val="white"/>
                  </a:solidFill>
                  <a:latin typeface="Franklin Gothic Book" panose="020B0503020102020204"/>
                  <a:ea typeface="+mn-ea"/>
                  <a:cs typeface="+mn-cs"/>
                </a:rPr>
                <a:t> in </a:t>
              </a:r>
              <a:r>
                <a:rPr lang="es-ES" sz="1800" kern="1200" dirty="0" err="1">
                  <a:solidFill>
                    <a:prstClr val="white"/>
                  </a:solidFill>
                  <a:latin typeface="Franklin Gothic Book" panose="020B0503020102020204"/>
                  <a:ea typeface="+mn-ea"/>
                  <a:cs typeface="+mn-cs"/>
                </a:rPr>
                <a:t>all</a:t>
              </a:r>
              <a:r>
                <a:rPr lang="es-ES" sz="1800" kern="1200" dirty="0">
                  <a:solidFill>
                    <a:prstClr val="white"/>
                  </a:solidFill>
                  <a:latin typeface="Franklin Gothic Book" panose="020B0503020102020204"/>
                  <a:ea typeface="+mn-ea"/>
                  <a:cs typeface="+mn-cs"/>
                </a:rPr>
                <a:t> </a:t>
              </a:r>
              <a:r>
                <a:rPr lang="es-ES" sz="1800" kern="1200" dirty="0" err="1">
                  <a:solidFill>
                    <a:prstClr val="white"/>
                  </a:solidFill>
                  <a:latin typeface="Franklin Gothic Book" panose="020B0503020102020204"/>
                  <a:ea typeface="+mn-ea"/>
                  <a:cs typeface="+mn-cs"/>
                </a:rPr>
                <a:t>secretions</a:t>
              </a:r>
              <a:r>
                <a:rPr lang="es-ES" sz="1800" kern="1200" dirty="0">
                  <a:solidFill>
                    <a:prstClr val="white"/>
                  </a:solidFill>
                  <a:latin typeface="Franklin Gothic Book" panose="020B0503020102020204"/>
                  <a:ea typeface="+mn-ea"/>
                  <a:cs typeface="+mn-cs"/>
                </a:rPr>
                <a:t>, </a:t>
              </a:r>
              <a:r>
                <a:rPr lang="es-ES" sz="1800" kern="1200" dirty="0" err="1">
                  <a:solidFill>
                    <a:prstClr val="white"/>
                  </a:solidFill>
                  <a:latin typeface="Franklin Gothic Book" panose="020B0503020102020204"/>
                  <a:ea typeface="+mn-ea"/>
                  <a:cs typeface="+mn-cs"/>
                </a:rPr>
                <a:t>excretions</a:t>
              </a:r>
              <a:r>
                <a:rPr lang="es-ES" sz="1800" kern="1200" dirty="0">
                  <a:solidFill>
                    <a:prstClr val="white"/>
                  </a:solidFill>
                  <a:latin typeface="Franklin Gothic Book" panose="020B0503020102020204"/>
                  <a:ea typeface="+mn-ea"/>
                  <a:cs typeface="+mn-cs"/>
                </a:rPr>
                <a:t>, and </a:t>
              </a:r>
              <a:r>
                <a:rPr lang="es-ES" sz="1800" kern="1200" dirty="0" err="1">
                  <a:solidFill>
                    <a:prstClr val="white"/>
                  </a:solidFill>
                  <a:latin typeface="Franklin Gothic Book" panose="020B0503020102020204"/>
                  <a:ea typeface="+mn-ea"/>
                  <a:cs typeface="+mn-cs"/>
                </a:rPr>
                <a:t>scabs</a:t>
              </a:r>
              <a:endParaRPr lang="es-ES" sz="1800" kern="1200" dirty="0">
                <a:solidFill>
                  <a:prstClr val="white"/>
                </a:solidFill>
                <a:latin typeface="Franklin Gothic Book" panose="020B0503020102020204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BE6B916-564E-4D93-961D-9A1304EB1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322" y="301487"/>
            <a:ext cx="5112268" cy="599661"/>
          </a:xfrm>
        </p:spPr>
        <p:txBody>
          <a:bodyPr>
            <a:normAutofit fontScale="90000"/>
          </a:bodyPr>
          <a:lstStyle/>
          <a:p>
            <a:r>
              <a:rPr lang="es-ES" u="sng" dirty="0"/>
              <a:t>ANIMAL TRANSMITION</a:t>
            </a:r>
          </a:p>
        </p:txBody>
      </p:sp>
      <p:pic>
        <p:nvPicPr>
          <p:cNvPr id="27" name="Picture 14" descr="sheeppox1">
            <a:extLst>
              <a:ext uri="{FF2B5EF4-FFF2-40B4-BE49-F238E27FC236}">
                <a16:creationId xmlns:a16="http://schemas.microsoft.com/office/drawing/2014/main" id="{9F46BB94-D896-4ABA-8776-A2214599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45391">
            <a:off x="726032" y="2200499"/>
            <a:ext cx="4884549" cy="3163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Gráfico 27" descr="Cabra">
            <a:extLst>
              <a:ext uri="{FF2B5EF4-FFF2-40B4-BE49-F238E27FC236}">
                <a16:creationId xmlns:a16="http://schemas.microsoft.com/office/drawing/2014/main" id="{8AF0513F-CEB6-41FF-9C91-B7014864D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1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23C91-BFB4-472F-BD29-24D1B9E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09" y="98142"/>
            <a:ext cx="3668751" cy="652346"/>
          </a:xfrm>
        </p:spPr>
        <p:txBody>
          <a:bodyPr/>
          <a:lstStyle/>
          <a:p>
            <a:r>
              <a:rPr lang="es-ES" sz="4000" u="sng" dirty="0"/>
              <a:t>CLINICAL SIGNS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5778AD-3C2F-4AD7-90F8-C3B14443F082}"/>
              </a:ext>
            </a:extLst>
          </p:cNvPr>
          <p:cNvSpPr txBox="1"/>
          <p:nvPr/>
        </p:nvSpPr>
        <p:spPr>
          <a:xfrm>
            <a:off x="1231959" y="859678"/>
            <a:ext cx="249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/>
              <a:t>Incubation</a:t>
            </a:r>
            <a:r>
              <a:rPr lang="es-ES" sz="2400" dirty="0"/>
              <a:t> </a:t>
            </a:r>
            <a:r>
              <a:rPr lang="es-ES" sz="2400" dirty="0" err="1"/>
              <a:t>period</a:t>
            </a:r>
            <a:endParaRPr lang="es-ES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E467DB-8047-4435-9FBE-E34C5D86D4F5}"/>
              </a:ext>
            </a:extLst>
          </p:cNvPr>
          <p:cNvSpPr txBox="1"/>
          <p:nvPr/>
        </p:nvSpPr>
        <p:spPr>
          <a:xfrm>
            <a:off x="4825151" y="859677"/>
            <a:ext cx="2851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/>
              <a:t>Usually</a:t>
            </a:r>
            <a:r>
              <a:rPr lang="es-ES" sz="2400" dirty="0"/>
              <a:t> 1 </a:t>
            </a:r>
            <a:r>
              <a:rPr lang="es-ES" sz="2400" dirty="0" err="1"/>
              <a:t>to</a:t>
            </a:r>
            <a:r>
              <a:rPr lang="es-ES" sz="2400" dirty="0"/>
              <a:t> 2 </a:t>
            </a:r>
            <a:r>
              <a:rPr lang="es-ES" sz="2400" dirty="0" err="1"/>
              <a:t>weeks</a:t>
            </a:r>
            <a:endParaRPr lang="es-ES" sz="24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F0473143-2D6B-4CD1-88A5-29057E2B4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196546"/>
              </p:ext>
            </p:extLst>
          </p:nvPr>
        </p:nvGraphicFramePr>
        <p:xfrm>
          <a:off x="328861" y="1581413"/>
          <a:ext cx="8602487" cy="5282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3EEB24C-D956-41FA-A536-8A5C9C710441}"/>
              </a:ext>
            </a:extLst>
          </p:cNvPr>
          <p:cNvSpPr/>
          <p:nvPr/>
        </p:nvSpPr>
        <p:spPr>
          <a:xfrm>
            <a:off x="3721745" y="942945"/>
            <a:ext cx="1102590" cy="33870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Picture 15" descr="sheepox2">
            <a:extLst>
              <a:ext uri="{FF2B5EF4-FFF2-40B4-BE49-F238E27FC236}">
                <a16:creationId xmlns:a16="http://schemas.microsoft.com/office/drawing/2014/main" id="{0605021F-76A4-4D6F-A843-859ED6BFD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5213" y="4483536"/>
            <a:ext cx="3487360" cy="2313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6651B71E-83CE-47DA-B854-E850A520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76509" y="140401"/>
            <a:ext cx="3121963" cy="2379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E04ABDE7-4F10-48AE-BD88-F1C5B48B8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93037" y="2342321"/>
            <a:ext cx="3418854" cy="231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Gráfico 22" descr="Cabra">
            <a:extLst>
              <a:ext uri="{FF2B5EF4-FFF2-40B4-BE49-F238E27FC236}">
                <a16:creationId xmlns:a16="http://schemas.microsoft.com/office/drawing/2014/main" id="{05103992-EA59-495A-8089-111B98B7A1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5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C995C62-0A1C-46DE-BA93-6DAA50980E43}"/>
              </a:ext>
            </a:extLst>
          </p:cNvPr>
          <p:cNvSpPr/>
          <p:nvPr/>
        </p:nvSpPr>
        <p:spPr>
          <a:xfrm>
            <a:off x="947112" y="182157"/>
            <a:ext cx="3656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u="sng" dirty="0">
                <a:latin typeface="+mj-lt"/>
              </a:rPr>
              <a:t>CLINICAL SIGNS</a:t>
            </a:r>
            <a:endParaRPr lang="es-ES" sz="4000" dirty="0">
              <a:latin typeface="+mj-lt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D37969F-36C9-4C5C-9D7C-229E88314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1794"/>
              </p:ext>
            </p:extLst>
          </p:nvPr>
        </p:nvGraphicFramePr>
        <p:xfrm>
          <a:off x="660400" y="13015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7">
            <a:extLst>
              <a:ext uri="{FF2B5EF4-FFF2-40B4-BE49-F238E27FC236}">
                <a16:creationId xmlns:a16="http://schemas.microsoft.com/office/drawing/2014/main" id="{FA830F90-9D88-4037-84C8-362D0B8B1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3">
            <a:off x="7569651" y="2692493"/>
            <a:ext cx="4414530" cy="324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264DE83-60CD-44CF-BE79-6A63C65A003A}"/>
              </a:ext>
            </a:extLst>
          </p:cNvPr>
          <p:cNvSpPr/>
          <p:nvPr/>
        </p:nvSpPr>
        <p:spPr>
          <a:xfrm rot="660221">
            <a:off x="7857269" y="344473"/>
            <a:ext cx="4239040" cy="141098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ages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goats</a:t>
            </a:r>
            <a:r>
              <a:rPr lang="es-ES" dirty="0"/>
              <a:t> can be </a:t>
            </a:r>
            <a:r>
              <a:rPr lang="es-ES" dirty="0" err="1"/>
              <a:t>affected</a:t>
            </a:r>
            <a:r>
              <a:rPr lang="es-ES" dirty="0"/>
              <a:t>, </a:t>
            </a:r>
            <a:r>
              <a:rPr lang="es-ES" dirty="0" err="1"/>
              <a:t>however</a:t>
            </a:r>
            <a:r>
              <a:rPr lang="es-ES" dirty="0"/>
              <a:t>, </a:t>
            </a:r>
            <a:r>
              <a:rPr lang="es-ES" dirty="0" err="1"/>
              <a:t>disease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more </a:t>
            </a:r>
            <a:r>
              <a:rPr lang="es-ES" dirty="0" err="1"/>
              <a:t>severe</a:t>
            </a:r>
            <a:r>
              <a:rPr lang="es-ES" dirty="0"/>
              <a:t> in </a:t>
            </a:r>
            <a:r>
              <a:rPr lang="es-ES" dirty="0" err="1"/>
              <a:t>young</a:t>
            </a:r>
            <a:r>
              <a:rPr lang="es-ES" dirty="0"/>
              <a:t> </a:t>
            </a:r>
            <a:r>
              <a:rPr lang="es-ES" dirty="0" err="1"/>
              <a:t>animals</a:t>
            </a:r>
            <a:endParaRPr lang="es-ES" dirty="0"/>
          </a:p>
        </p:txBody>
      </p:sp>
      <p:pic>
        <p:nvPicPr>
          <p:cNvPr id="7" name="Gráfico 6" descr="Cabra">
            <a:extLst>
              <a:ext uri="{FF2B5EF4-FFF2-40B4-BE49-F238E27FC236}">
                <a16:creationId xmlns:a16="http://schemas.microsoft.com/office/drawing/2014/main" id="{0B6F9744-6F2E-4ACB-9FEF-9A417EB497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6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863ED-D939-461E-A504-F20E6C0B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963" y="242455"/>
            <a:ext cx="4793673" cy="630382"/>
          </a:xfrm>
        </p:spPr>
        <p:txBody>
          <a:bodyPr>
            <a:normAutofit fontScale="90000"/>
          </a:bodyPr>
          <a:lstStyle/>
          <a:p>
            <a:pPr defTabSz="457200"/>
            <a:r>
              <a:rPr lang="es-ES" sz="4000" u="sng" dirty="0">
                <a:solidFill>
                  <a:schemeClr val="tx1"/>
                </a:solidFill>
                <a:ea typeface="+mn-ea"/>
                <a:cs typeface="+mn-cs"/>
              </a:rPr>
              <a:t>POST MORTEM LESION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547A213-C4FB-483E-8522-D51DAE225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5583002"/>
              </p:ext>
            </p:extLst>
          </p:nvPr>
        </p:nvGraphicFramePr>
        <p:xfrm>
          <a:off x="1589976" y="815201"/>
          <a:ext cx="5779815" cy="604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5" descr="shpoxfoot">
            <a:extLst>
              <a:ext uri="{FF2B5EF4-FFF2-40B4-BE49-F238E27FC236}">
                <a16:creationId xmlns:a16="http://schemas.microsoft.com/office/drawing/2014/main" id="{C8FFEFF1-8DDD-48C1-88C7-C7C95BD8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4705" y="-981374"/>
            <a:ext cx="3707211" cy="5063892"/>
          </a:xfrm>
          <a:prstGeom prst="rect">
            <a:avLst/>
          </a:prstGeom>
        </p:spPr>
      </p:pic>
      <p:pic>
        <p:nvPicPr>
          <p:cNvPr id="5" name="Picture 13" descr="spoxlung">
            <a:extLst>
              <a:ext uri="{FF2B5EF4-FFF2-40B4-BE49-F238E27FC236}">
                <a16:creationId xmlns:a16="http://schemas.microsoft.com/office/drawing/2014/main" id="{54D8D06C-E966-420D-9426-C06F2AAB1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42736" y="3836600"/>
            <a:ext cx="4312787" cy="2857795"/>
          </a:xfrm>
          <a:prstGeom prst="rect">
            <a:avLst/>
          </a:prstGeom>
        </p:spPr>
      </p:pic>
      <p:pic>
        <p:nvPicPr>
          <p:cNvPr id="15" name="Gráfico 14" descr="Cabra">
            <a:extLst>
              <a:ext uri="{FF2B5EF4-FFF2-40B4-BE49-F238E27FC236}">
                <a16:creationId xmlns:a16="http://schemas.microsoft.com/office/drawing/2014/main" id="{4F02DA9C-E72A-4D26-8782-8A33E1C801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8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2953E-09A1-429C-B669-C2654909A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03" y="317311"/>
            <a:ext cx="9601200" cy="1485900"/>
          </a:xfrm>
        </p:spPr>
        <p:txBody>
          <a:bodyPr>
            <a:normAutofit/>
          </a:bodyPr>
          <a:lstStyle/>
          <a:p>
            <a:r>
              <a:rPr lang="es-ES" sz="4000" u="sng" dirty="0"/>
              <a:t>DIAGNOSIS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CFE2311-49F9-4EEB-A488-FEF7FAD96A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437359"/>
              </p:ext>
            </p:extLst>
          </p:nvPr>
        </p:nvGraphicFramePr>
        <p:xfrm>
          <a:off x="743803" y="1910686"/>
          <a:ext cx="11207086" cy="406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" name="Gráfico 35" descr="Cabra">
            <a:extLst>
              <a:ext uri="{FF2B5EF4-FFF2-40B4-BE49-F238E27FC236}">
                <a16:creationId xmlns:a16="http://schemas.microsoft.com/office/drawing/2014/main" id="{8F0AF43A-E07B-42FC-A980-5D6725EB4B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5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CE7D4A-517E-4564-96E9-E35D1BFA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85" y="262719"/>
            <a:ext cx="6284794" cy="897340"/>
          </a:xfrm>
        </p:spPr>
        <p:txBody>
          <a:bodyPr/>
          <a:lstStyle/>
          <a:p>
            <a:r>
              <a:rPr lang="es-ES" sz="4000" u="sng" dirty="0"/>
              <a:t>DIFFERENTIAL</a:t>
            </a:r>
            <a:r>
              <a:rPr lang="es-ES" u="sng" dirty="0"/>
              <a:t> DIAGNOSIS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44F6337-B4F4-41B5-84B6-24AECAE05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764820"/>
              </p:ext>
            </p:extLst>
          </p:nvPr>
        </p:nvGraphicFramePr>
        <p:xfrm>
          <a:off x="3149600" y="111417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áfico 3" descr="Cabra">
            <a:extLst>
              <a:ext uri="{FF2B5EF4-FFF2-40B4-BE49-F238E27FC236}">
                <a16:creationId xmlns:a16="http://schemas.microsoft.com/office/drawing/2014/main" id="{849294DF-DEE8-4E85-8D8C-1B4085F94E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3078" name="Picture 6" descr="Resultado de imagen de goat">
            <a:extLst>
              <a:ext uri="{FF2B5EF4-FFF2-40B4-BE49-F238E27FC236}">
                <a16:creationId xmlns:a16="http://schemas.microsoft.com/office/drawing/2014/main" id="{AE26EFEC-558F-472B-9F1A-867026324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375" b="98375" l="8417" r="90000">
                        <a14:foregroundMark x1="12167" y1="9375" x2="8417" y2="9750"/>
                        <a14:foregroundMark x1="9583" y1="7625" x2="10000" y2="16750"/>
                        <a14:foregroundMark x1="35667" y1="16500" x2="43417" y2="13500"/>
                        <a14:foregroundMark x1="43417" y1="13500" x2="59167" y2="15000"/>
                        <a14:foregroundMark x1="59167" y1="15000" x2="60917" y2="18500"/>
                        <a14:foregroundMark x1="83583" y1="7375" x2="89083" y2="10000"/>
                        <a14:foregroundMark x1="35083" y1="56125" x2="44417" y2="98375"/>
                        <a14:foregroundMark x1="12917" y1="25000" x2="19167" y2="29625"/>
                        <a14:foregroundMark x1="27417" y1="32250" x2="30750" y2="37625"/>
                        <a14:backgroundMark x1="36417" y1="82500" x2="36000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321" y="2422939"/>
            <a:ext cx="6652592" cy="443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56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D525A04-C8E9-44B5-BC2A-A73213E8B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975" y="3593370"/>
            <a:ext cx="4905865" cy="3264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Resultado de imagen de cabra con veterinaria">
            <a:extLst>
              <a:ext uri="{FF2B5EF4-FFF2-40B4-BE49-F238E27FC236}">
                <a16:creationId xmlns:a16="http://schemas.microsoft.com/office/drawing/2014/main" id="{8C9C6DE0-0C2D-4D1A-B244-EFF346D46E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10821" r="10639"/>
          <a:stretch/>
        </p:blipFill>
        <p:spPr bwMode="auto">
          <a:xfrm>
            <a:off x="7511565" y="2641547"/>
            <a:ext cx="2944399" cy="4216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8C75ABB-EEA7-4BB7-B44B-D5B0ADC4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656" y="344606"/>
            <a:ext cx="3323230" cy="747215"/>
          </a:xfrm>
        </p:spPr>
        <p:txBody>
          <a:bodyPr>
            <a:normAutofit/>
          </a:bodyPr>
          <a:lstStyle/>
          <a:p>
            <a:r>
              <a:rPr lang="es-ES" sz="4000" u="sng" dirty="0"/>
              <a:t>TREATMENT</a:t>
            </a:r>
          </a:p>
        </p:txBody>
      </p:sp>
      <p:sp>
        <p:nvSpPr>
          <p:cNvPr id="4" name="Diagrama de flujo: decisión 3">
            <a:extLst>
              <a:ext uri="{FF2B5EF4-FFF2-40B4-BE49-F238E27FC236}">
                <a16:creationId xmlns:a16="http://schemas.microsoft.com/office/drawing/2014/main" id="{368AB029-0FB1-4E41-84BC-AAAA88D58CBB}"/>
              </a:ext>
            </a:extLst>
          </p:cNvPr>
          <p:cNvSpPr/>
          <p:nvPr/>
        </p:nvSpPr>
        <p:spPr>
          <a:xfrm>
            <a:off x="4233970" y="71652"/>
            <a:ext cx="7779224" cy="2511188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/>
              <a:t>Antibiotics for secondary infection</a:t>
            </a:r>
          </a:p>
          <a:p>
            <a:pPr algn="ctr"/>
            <a:endParaRPr lang="es-ES" dirty="0"/>
          </a:p>
        </p:txBody>
      </p:sp>
      <p:sp>
        <p:nvSpPr>
          <p:cNvPr id="5" name="Diagrama de flujo: decisión 4">
            <a:extLst>
              <a:ext uri="{FF2B5EF4-FFF2-40B4-BE49-F238E27FC236}">
                <a16:creationId xmlns:a16="http://schemas.microsoft.com/office/drawing/2014/main" id="{4E316B39-E6D5-4EBE-A14B-573389339D2C}"/>
              </a:ext>
            </a:extLst>
          </p:cNvPr>
          <p:cNvSpPr/>
          <p:nvPr/>
        </p:nvSpPr>
        <p:spPr>
          <a:xfrm>
            <a:off x="0" y="1562671"/>
            <a:ext cx="7811069" cy="2511188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dirty="0"/>
              <a:t>Good nursing care</a:t>
            </a:r>
          </a:p>
        </p:txBody>
      </p:sp>
      <p:pic>
        <p:nvPicPr>
          <p:cNvPr id="6" name="Gráfico 5" descr="Cabra">
            <a:extLst>
              <a:ext uri="{FF2B5EF4-FFF2-40B4-BE49-F238E27FC236}">
                <a16:creationId xmlns:a16="http://schemas.microsoft.com/office/drawing/2014/main" id="{E51B8B62-DAE7-4DD8-986D-A3C360659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8993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238</TotalTime>
  <Words>388</Words>
  <Application>Microsoft Office PowerPoint</Application>
  <PresentationFormat>Panorámica</PresentationFormat>
  <Paragraphs>61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Caprine pox</vt:lpstr>
      <vt:lpstr>INTRODUCTION</vt:lpstr>
      <vt:lpstr>ANIMAL TRANSMITION</vt:lpstr>
      <vt:lpstr>CLINICAL SIGNS</vt:lpstr>
      <vt:lpstr>Presentación de PowerPoint</vt:lpstr>
      <vt:lpstr>POST MORTEM LESION</vt:lpstr>
      <vt:lpstr>DIAGNOSIS</vt:lpstr>
      <vt:lpstr>DIFFERENTIAL DIAGNOSIS</vt:lpstr>
      <vt:lpstr>TREATMENT</vt:lpstr>
      <vt:lpstr>CONTROL AND PREVENTION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Caprine pox</dc:title>
  <dc:creator>Kaila Tavio</dc:creator>
  <cp:lastModifiedBy>Kaila Tavio</cp:lastModifiedBy>
  <cp:revision>20</cp:revision>
  <dcterms:created xsi:type="dcterms:W3CDTF">2017-11-21T16:24:12Z</dcterms:created>
  <dcterms:modified xsi:type="dcterms:W3CDTF">2017-11-26T22:51:03Z</dcterms:modified>
</cp:coreProperties>
</file>