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9" r:id="rId8"/>
    <p:sldId id="270" r:id="rId9"/>
    <p:sldId id="272" r:id="rId10"/>
    <p:sldId id="27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2F796-B5E0-C948-8903-401CD60D12E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8E42F06-DEE9-8143-B69A-80C95ABF5D47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Swine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erysipelas</a:t>
          </a:r>
          <a:endParaRPr lang="es-ES_tradnl" dirty="0">
            <a:latin typeface="+mn-lt"/>
          </a:endParaRPr>
        </a:p>
      </dgm:t>
    </dgm:pt>
    <dgm:pt modelId="{7A007B7A-6DE7-0F48-B7B9-153977783965}" type="parTrans" cxnId="{CA83E9B4-9B7A-234E-BC16-29EC19FEFC04}">
      <dgm:prSet/>
      <dgm:spPr/>
      <dgm:t>
        <a:bodyPr/>
        <a:lstStyle/>
        <a:p>
          <a:endParaRPr lang="es-ES_tradnl"/>
        </a:p>
      </dgm:t>
    </dgm:pt>
    <dgm:pt modelId="{77D66C60-9503-CA43-8BB7-ABD6749CC6BD}" type="sibTrans" cxnId="{CA83E9B4-9B7A-234E-BC16-29EC19FEFC04}">
      <dgm:prSet/>
      <dgm:spPr/>
      <dgm:t>
        <a:bodyPr/>
        <a:lstStyle/>
        <a:p>
          <a:endParaRPr lang="es-ES_tradnl"/>
        </a:p>
      </dgm:t>
    </dgm:pt>
    <dgm:pt modelId="{C676B020-DFBD-DE45-8EF1-AB7CFE2659B0}">
      <dgm:prSet/>
      <dgm:spPr/>
      <dgm:t>
        <a:bodyPr/>
        <a:lstStyle/>
        <a:p>
          <a:pPr rtl="0"/>
          <a:r>
            <a:rPr lang="es-ES_tradnl" dirty="0" smtClean="0">
              <a:latin typeface="+mn-lt"/>
            </a:rPr>
            <a:t>Up to 50% of </a:t>
          </a:r>
          <a:r>
            <a:rPr lang="es-ES_tradnl" dirty="0" err="1" smtClean="0">
              <a:latin typeface="+mn-lt"/>
            </a:rPr>
            <a:t>animals</a:t>
          </a:r>
          <a:endParaRPr lang="es-ES_tradnl" dirty="0">
            <a:latin typeface="+mn-lt"/>
          </a:endParaRPr>
        </a:p>
      </dgm:t>
    </dgm:pt>
    <dgm:pt modelId="{26AF41FB-49A6-6341-81FD-7C62A1C7D255}" type="parTrans" cxnId="{C28AB4E3-0C88-1A48-8C40-4142681341C4}">
      <dgm:prSet/>
      <dgm:spPr/>
      <dgm:t>
        <a:bodyPr/>
        <a:lstStyle/>
        <a:p>
          <a:endParaRPr lang="es-ES_tradnl"/>
        </a:p>
      </dgm:t>
    </dgm:pt>
    <dgm:pt modelId="{7698C0FA-D199-4640-8561-F83CAB214D81}" type="sibTrans" cxnId="{C28AB4E3-0C88-1A48-8C40-4142681341C4}">
      <dgm:prSet/>
      <dgm:spPr/>
      <dgm:t>
        <a:bodyPr/>
        <a:lstStyle/>
        <a:p>
          <a:endParaRPr lang="es-ES_tradnl"/>
        </a:p>
      </dgm:t>
    </dgm:pt>
    <dgm:pt modelId="{68681E87-21C4-BB4C-8F1D-F4C200A660A1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It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always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present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either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pig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or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environment</a:t>
          </a:r>
          <a:endParaRPr lang="es-ES_tradnl" dirty="0">
            <a:latin typeface="+mn-lt"/>
          </a:endParaRPr>
        </a:p>
      </dgm:t>
    </dgm:pt>
    <dgm:pt modelId="{64BA8D55-3C7E-0949-9FA9-70169D332000}" type="parTrans" cxnId="{D3A6A390-90A5-BB41-9771-DF99B99425FA}">
      <dgm:prSet/>
      <dgm:spPr/>
      <dgm:t>
        <a:bodyPr/>
        <a:lstStyle/>
        <a:p>
          <a:endParaRPr lang="es-ES_tradnl"/>
        </a:p>
      </dgm:t>
    </dgm:pt>
    <dgm:pt modelId="{8F300B7F-F1C3-F94A-8A86-4634A2D266D6}" type="sibTrans" cxnId="{D3A6A390-90A5-BB41-9771-DF99B99425FA}">
      <dgm:prSet/>
      <dgm:spPr/>
      <dgm:t>
        <a:bodyPr/>
        <a:lstStyle/>
        <a:p>
          <a:endParaRPr lang="es-ES_tradnl"/>
        </a:p>
      </dgm:t>
    </dgm:pt>
    <dgm:pt modelId="{0C1372F4-DF18-384E-9DE9-E222052C0E5C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It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also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found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many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other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species</a:t>
          </a:r>
          <a:endParaRPr lang="es-ES_tradnl" dirty="0">
            <a:latin typeface="+mn-lt"/>
          </a:endParaRPr>
        </a:p>
      </dgm:t>
    </dgm:pt>
    <dgm:pt modelId="{A7CDF3DC-E781-8443-BAE7-8D2425F1FA7C}" type="parTrans" cxnId="{D8A42425-AD41-3C43-B140-6611A517D75B}">
      <dgm:prSet/>
      <dgm:spPr/>
      <dgm:t>
        <a:bodyPr/>
        <a:lstStyle/>
        <a:p>
          <a:endParaRPr lang="es-ES_tradnl"/>
        </a:p>
      </dgm:t>
    </dgm:pt>
    <dgm:pt modelId="{6675153F-01B9-834E-89F4-4035F2E2050E}" type="sibTrans" cxnId="{D8A42425-AD41-3C43-B140-6611A517D75B}">
      <dgm:prSet/>
      <dgm:spPr/>
      <dgm:t>
        <a:bodyPr/>
        <a:lstStyle/>
        <a:p>
          <a:endParaRPr lang="es-ES_tradnl"/>
        </a:p>
      </dgm:t>
    </dgm:pt>
    <dgm:pt modelId="{E42C4AC8-8AAA-EE4A-84B5-C301EA2EC417}">
      <dgm:prSet/>
      <dgm:spPr/>
      <dgm:t>
        <a:bodyPr/>
        <a:lstStyle/>
        <a:p>
          <a:pPr rtl="0"/>
          <a:r>
            <a:rPr lang="es-ES_tradnl" smtClean="0">
              <a:latin typeface="+mn-lt"/>
            </a:rPr>
            <a:t>Thus it is impossible to eliminate it from a herd. </a:t>
          </a:r>
          <a:endParaRPr lang="es-ES_tradnl">
            <a:latin typeface="+mn-lt"/>
          </a:endParaRPr>
        </a:p>
      </dgm:t>
    </dgm:pt>
    <dgm:pt modelId="{D6D9DF98-1572-A241-9DBF-FF2FB732D01B}" type="parTrans" cxnId="{C2F19F71-D104-9D44-A25C-40B2ACAF1ACF}">
      <dgm:prSet/>
      <dgm:spPr/>
      <dgm:t>
        <a:bodyPr/>
        <a:lstStyle/>
        <a:p>
          <a:endParaRPr lang="es-ES_tradnl"/>
        </a:p>
      </dgm:t>
    </dgm:pt>
    <dgm:pt modelId="{A94EF23C-DCE4-EF42-822D-2F13858C96C0}" type="sibTrans" cxnId="{C2F19F71-D104-9D44-A25C-40B2ACAF1ACF}">
      <dgm:prSet/>
      <dgm:spPr/>
      <dgm:t>
        <a:bodyPr/>
        <a:lstStyle/>
        <a:p>
          <a:endParaRPr lang="es-ES_tradnl"/>
        </a:p>
      </dgm:t>
    </dgm:pt>
    <dgm:pt modelId="{C66AA63C-6284-F740-99AC-6A46A7B5E6DD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Infected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faeces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probably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main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source</a:t>
          </a:r>
          <a:r>
            <a:rPr lang="es-ES_tradnl" dirty="0" smtClean="0">
              <a:latin typeface="+mn-lt"/>
            </a:rPr>
            <a:t> of </a:t>
          </a:r>
          <a:r>
            <a:rPr lang="es-ES_tradnl" dirty="0" err="1" smtClean="0">
              <a:latin typeface="+mn-lt"/>
            </a:rPr>
            <a:t>infection</a:t>
          </a:r>
          <a:endParaRPr lang="es-ES_tradnl" dirty="0">
            <a:latin typeface="+mn-lt"/>
          </a:endParaRPr>
        </a:p>
      </dgm:t>
    </dgm:pt>
    <dgm:pt modelId="{0B1259C0-82CA-7F47-B0AE-4AB70A56F54F}" type="parTrans" cxnId="{FA443094-92A5-4C4D-BF5E-E3A291DA4663}">
      <dgm:prSet/>
      <dgm:spPr/>
      <dgm:t>
        <a:bodyPr/>
        <a:lstStyle/>
        <a:p>
          <a:endParaRPr lang="es-ES_tradnl"/>
        </a:p>
      </dgm:t>
    </dgm:pt>
    <dgm:pt modelId="{F3754AB1-E1D5-B74D-BD6A-C20028FC29EE}" type="sibTrans" cxnId="{FA443094-92A5-4C4D-BF5E-E3A291DA4663}">
      <dgm:prSet/>
      <dgm:spPr/>
      <dgm:t>
        <a:bodyPr/>
        <a:lstStyle/>
        <a:p>
          <a:endParaRPr lang="es-ES_tradnl"/>
        </a:p>
      </dgm:t>
    </dgm:pt>
    <dgm:pt modelId="{BFC23BD5-6F9D-6D43-9BBF-E910D591508C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bacterium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alone</a:t>
          </a:r>
          <a:r>
            <a:rPr lang="es-ES_tradnl" dirty="0" smtClean="0">
              <a:latin typeface="+mn-lt"/>
            </a:rPr>
            <a:t> can cause </a:t>
          </a:r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disease</a:t>
          </a:r>
          <a:endParaRPr lang="es-ES_tradnl" dirty="0">
            <a:latin typeface="+mn-lt"/>
          </a:endParaRPr>
        </a:p>
      </dgm:t>
    </dgm:pt>
    <dgm:pt modelId="{003D8843-CF7F-4048-B156-1447F564805B}" type="parTrans" cxnId="{8967696D-DB0F-9348-B2A6-C65FFD123395}">
      <dgm:prSet/>
      <dgm:spPr/>
      <dgm:t>
        <a:bodyPr/>
        <a:lstStyle/>
        <a:p>
          <a:endParaRPr lang="es-ES_tradnl"/>
        </a:p>
      </dgm:t>
    </dgm:pt>
    <dgm:pt modelId="{C3766E7C-DA4E-1A49-8D8E-9CBA9114EE38}" type="sibTrans" cxnId="{8967696D-DB0F-9348-B2A6-C65FFD123395}">
      <dgm:prSet/>
      <dgm:spPr/>
      <dgm:t>
        <a:bodyPr/>
        <a:lstStyle/>
        <a:p>
          <a:endParaRPr lang="es-ES_tradnl"/>
        </a:p>
      </dgm:t>
    </dgm:pt>
    <dgm:pt modelId="{FBE43483-34E9-4342-9A99-13401BF53E8D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caused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by</a:t>
          </a:r>
          <a:r>
            <a:rPr lang="es-ES_tradnl" dirty="0" smtClean="0">
              <a:latin typeface="+mn-lt"/>
            </a:rPr>
            <a:t> a </a:t>
          </a:r>
          <a:r>
            <a:rPr lang="es-ES_tradnl" dirty="0" err="1" smtClean="0">
              <a:latin typeface="+mn-lt"/>
            </a:rPr>
            <a:t>bacterium</a:t>
          </a:r>
          <a:r>
            <a:rPr lang="es-ES_tradnl" dirty="0" smtClean="0">
              <a:latin typeface="+mn-lt"/>
            </a:rPr>
            <a:t>, </a:t>
          </a:r>
          <a:r>
            <a:rPr lang="es-ES_tradnl" i="1" dirty="0" err="1" smtClean="0">
              <a:latin typeface="+mn-lt"/>
            </a:rPr>
            <a:t>Erysipelothrix</a:t>
          </a:r>
          <a:r>
            <a:rPr lang="es-ES_tradnl" i="1" dirty="0" smtClean="0">
              <a:latin typeface="+mn-lt"/>
            </a:rPr>
            <a:t> </a:t>
          </a:r>
          <a:r>
            <a:rPr lang="es-ES_tradnl" i="1" dirty="0" err="1" smtClean="0">
              <a:latin typeface="+mn-lt"/>
            </a:rPr>
            <a:t>rhusiopathiae</a:t>
          </a:r>
          <a:r>
            <a:rPr lang="es-ES_tradnl" dirty="0" smtClean="0">
              <a:latin typeface="+mn-lt"/>
            </a:rPr>
            <a:t> </a:t>
          </a:r>
          <a:r>
            <a:rPr lang="es-ES_tradnl" dirty="0" err="1" smtClean="0">
              <a:latin typeface="+mn-lt"/>
            </a:rPr>
            <a:t>that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found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most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if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not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all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pig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farms</a:t>
          </a:r>
          <a:r>
            <a:rPr lang="es-ES_tradnl" dirty="0" smtClean="0">
              <a:latin typeface="+mn-lt"/>
            </a:rPr>
            <a:t>. </a:t>
          </a:r>
          <a:endParaRPr lang="es-ES_tradnl" dirty="0">
            <a:latin typeface="+mn-lt"/>
          </a:endParaRPr>
        </a:p>
      </dgm:t>
    </dgm:pt>
    <dgm:pt modelId="{FB9C4B56-94A3-9942-AC20-FAE36423FFEB}" type="parTrans" cxnId="{5630749C-F557-214B-8D94-EC0750C76E0A}">
      <dgm:prSet/>
      <dgm:spPr/>
      <dgm:t>
        <a:bodyPr/>
        <a:lstStyle/>
        <a:p>
          <a:endParaRPr lang="es-ES_tradnl"/>
        </a:p>
      </dgm:t>
    </dgm:pt>
    <dgm:pt modelId="{920954BD-CEBB-454C-88C6-329643FA67AC}" type="sibTrans" cxnId="{5630749C-F557-214B-8D94-EC0750C76E0A}">
      <dgm:prSet/>
      <dgm:spPr/>
      <dgm:t>
        <a:bodyPr/>
        <a:lstStyle/>
        <a:p>
          <a:endParaRPr lang="es-ES_tradnl"/>
        </a:p>
      </dgm:t>
    </dgm:pt>
    <dgm:pt modelId="{C1F1FC30-8D97-5A43-A4AE-9A3CCD1CC09C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may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carry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it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their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tonsils</a:t>
          </a:r>
          <a:r>
            <a:rPr lang="es-ES_tradnl" dirty="0" smtClean="0">
              <a:latin typeface="+mn-lt"/>
            </a:rPr>
            <a:t>. </a:t>
          </a:r>
          <a:endParaRPr lang="es-ES_tradnl" dirty="0">
            <a:latin typeface="+mn-lt"/>
          </a:endParaRPr>
        </a:p>
      </dgm:t>
    </dgm:pt>
    <dgm:pt modelId="{EF67A423-C9CF-0E4D-9DA8-69B20F1B02F0}" type="parTrans" cxnId="{20A6E1E3-5569-9649-93F0-63E1FF843436}">
      <dgm:prSet/>
      <dgm:spPr/>
      <dgm:t>
        <a:bodyPr/>
        <a:lstStyle/>
        <a:p>
          <a:endParaRPr lang="es-ES_tradnl"/>
        </a:p>
      </dgm:t>
    </dgm:pt>
    <dgm:pt modelId="{64A0E873-6935-C34A-B991-704A005DE322}" type="sibTrans" cxnId="{20A6E1E3-5569-9649-93F0-63E1FF843436}">
      <dgm:prSet/>
      <dgm:spPr/>
      <dgm:t>
        <a:bodyPr/>
        <a:lstStyle/>
        <a:p>
          <a:endParaRPr lang="es-ES_tradnl"/>
        </a:p>
      </dgm:t>
    </dgm:pt>
    <dgm:pt modelId="{B4A0E2D3-361A-5447-BEDC-B0E03EACACAB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because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is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excreted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via</a:t>
          </a:r>
          <a:r>
            <a:rPr lang="es-ES_tradnl" dirty="0" smtClean="0">
              <a:latin typeface="+mn-lt"/>
            </a:rPr>
            <a:t> saliva, </a:t>
          </a:r>
          <a:r>
            <a:rPr lang="es-ES_tradnl" dirty="0" err="1" smtClean="0">
              <a:latin typeface="+mn-lt"/>
            </a:rPr>
            <a:t>faeces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or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urine</a:t>
          </a:r>
          <a:r>
            <a:rPr lang="es-ES_tradnl" dirty="0" smtClean="0">
              <a:latin typeface="+mn-lt"/>
            </a:rPr>
            <a:t>. </a:t>
          </a:r>
          <a:endParaRPr lang="es-ES_tradnl" dirty="0">
            <a:latin typeface="+mn-lt"/>
          </a:endParaRPr>
        </a:p>
      </dgm:t>
    </dgm:pt>
    <dgm:pt modelId="{988A5BAE-3C9A-8B4A-8BA5-EDF52EF7249D}" type="parTrans" cxnId="{DDE4B17A-8143-874F-BE39-ECA93D6524B1}">
      <dgm:prSet/>
      <dgm:spPr/>
      <dgm:t>
        <a:bodyPr/>
        <a:lstStyle/>
        <a:p>
          <a:endParaRPr lang="es-ES_tradnl"/>
        </a:p>
      </dgm:t>
    </dgm:pt>
    <dgm:pt modelId="{09D2FD74-DC1A-6A4E-A384-03CBA85530F2}" type="sibTrans" cxnId="{DDE4B17A-8143-874F-BE39-ECA93D6524B1}">
      <dgm:prSet/>
      <dgm:spPr/>
      <dgm:t>
        <a:bodyPr/>
        <a:lstStyle/>
        <a:p>
          <a:endParaRPr lang="es-ES_tradnl"/>
        </a:p>
      </dgm:t>
    </dgm:pt>
    <dgm:pt modelId="{2EF6B78E-E93F-5C47-9EE3-A03AFFF9AA7D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including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birds</a:t>
          </a:r>
          <a:r>
            <a:rPr lang="es-ES_tradnl" dirty="0" smtClean="0">
              <a:latin typeface="+mn-lt"/>
            </a:rPr>
            <a:t> and </a:t>
          </a:r>
          <a:r>
            <a:rPr lang="es-ES_tradnl" dirty="0" err="1" smtClean="0">
              <a:latin typeface="+mn-lt"/>
            </a:rPr>
            <a:t>sheep</a:t>
          </a:r>
          <a:r>
            <a:rPr lang="es-ES_tradnl" dirty="0" smtClean="0">
              <a:latin typeface="+mn-lt"/>
            </a:rPr>
            <a:t> and can </a:t>
          </a:r>
          <a:r>
            <a:rPr lang="es-ES_tradnl" dirty="0" err="1" smtClean="0">
              <a:latin typeface="+mn-lt"/>
            </a:rPr>
            <a:t>survive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outside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the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pig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for</a:t>
          </a:r>
          <a:r>
            <a:rPr lang="es-ES_tradnl" dirty="0" smtClean="0">
              <a:latin typeface="+mn-lt"/>
            </a:rPr>
            <a:t> a </a:t>
          </a:r>
          <a:r>
            <a:rPr lang="es-ES_tradnl" dirty="0" err="1" smtClean="0">
              <a:latin typeface="+mn-lt"/>
            </a:rPr>
            <a:t>few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weeks</a:t>
          </a:r>
          <a:r>
            <a:rPr lang="es-ES_tradnl" dirty="0" smtClean="0">
              <a:latin typeface="+mn-lt"/>
            </a:rPr>
            <a:t> and </a:t>
          </a:r>
          <a:r>
            <a:rPr lang="es-ES_tradnl" dirty="0" err="1" smtClean="0">
              <a:latin typeface="+mn-lt"/>
            </a:rPr>
            <a:t>longer</a:t>
          </a:r>
          <a:r>
            <a:rPr lang="es-ES_tradnl" dirty="0" smtClean="0">
              <a:latin typeface="+mn-lt"/>
            </a:rPr>
            <a:t> in light </a:t>
          </a:r>
          <a:r>
            <a:rPr lang="es-ES_tradnl" dirty="0" err="1" smtClean="0">
              <a:latin typeface="+mn-lt"/>
            </a:rPr>
            <a:t>soils</a:t>
          </a:r>
          <a:r>
            <a:rPr lang="es-ES_tradnl" dirty="0" smtClean="0">
              <a:latin typeface="+mn-lt"/>
            </a:rPr>
            <a:t>. </a:t>
          </a:r>
          <a:endParaRPr lang="es-ES_tradnl" dirty="0">
            <a:latin typeface="+mn-lt"/>
          </a:endParaRPr>
        </a:p>
      </dgm:t>
    </dgm:pt>
    <dgm:pt modelId="{6C28BD61-25FC-8342-BD61-F0BE939AAAF1}" type="parTrans" cxnId="{D7CA0537-5EF4-CA41-AA13-59ADD4A38B5E}">
      <dgm:prSet/>
      <dgm:spPr/>
      <dgm:t>
        <a:bodyPr/>
        <a:lstStyle/>
        <a:p>
          <a:endParaRPr lang="es-ES_tradnl"/>
        </a:p>
      </dgm:t>
    </dgm:pt>
    <dgm:pt modelId="{287D7360-5766-3E42-85AD-57DCA07EE796}" type="sibTrans" cxnId="{D7CA0537-5EF4-CA41-AA13-59ADD4A38B5E}">
      <dgm:prSet/>
      <dgm:spPr/>
      <dgm:t>
        <a:bodyPr/>
        <a:lstStyle/>
        <a:p>
          <a:endParaRPr lang="es-ES_tradnl"/>
        </a:p>
      </dgm:t>
    </dgm:pt>
    <dgm:pt modelId="{EEE39A81-B055-A94E-B09F-EC9B7FF0273C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particularly</a:t>
          </a:r>
          <a:r>
            <a:rPr lang="es-ES_tradnl" dirty="0" smtClean="0">
              <a:latin typeface="+mn-lt"/>
            </a:rPr>
            <a:t> in </a:t>
          </a:r>
          <a:r>
            <a:rPr lang="es-ES_tradnl" dirty="0" err="1" smtClean="0">
              <a:latin typeface="+mn-lt"/>
            </a:rPr>
            <a:t>growing</a:t>
          </a:r>
          <a:r>
            <a:rPr lang="es-ES_tradnl" dirty="0" smtClean="0">
              <a:latin typeface="+mn-lt"/>
            </a:rPr>
            <a:t> and </a:t>
          </a:r>
          <a:r>
            <a:rPr lang="es-ES_tradnl" dirty="0" err="1" smtClean="0">
              <a:latin typeface="+mn-lt"/>
            </a:rPr>
            <a:t>finishing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pens</a:t>
          </a:r>
          <a:r>
            <a:rPr lang="es-ES_tradnl" dirty="0" smtClean="0">
              <a:latin typeface="+mn-lt"/>
            </a:rPr>
            <a:t>.</a:t>
          </a:r>
          <a:endParaRPr lang="es-ES_tradnl" dirty="0">
            <a:latin typeface="+mn-lt"/>
          </a:endParaRPr>
        </a:p>
      </dgm:t>
    </dgm:pt>
    <dgm:pt modelId="{F02253A6-95A3-8744-B065-1B504FCF23FF}" type="parTrans" cxnId="{60C33063-EE58-764B-974B-AB7B93103BA9}">
      <dgm:prSet/>
      <dgm:spPr/>
      <dgm:t>
        <a:bodyPr/>
        <a:lstStyle/>
        <a:p>
          <a:endParaRPr lang="es-ES_tradnl"/>
        </a:p>
      </dgm:t>
    </dgm:pt>
    <dgm:pt modelId="{25C62EFA-6F35-A54F-B06E-95A196C2A5EF}" type="sibTrans" cxnId="{60C33063-EE58-764B-974B-AB7B93103BA9}">
      <dgm:prSet/>
      <dgm:spPr/>
      <dgm:t>
        <a:bodyPr/>
        <a:lstStyle/>
        <a:p>
          <a:endParaRPr lang="es-ES_tradnl"/>
        </a:p>
      </dgm:t>
    </dgm:pt>
    <dgm:pt modelId="{6E23019E-8512-5742-BF9D-A61340E415A0}">
      <dgm:prSet/>
      <dgm:spPr/>
      <dgm:t>
        <a:bodyPr/>
        <a:lstStyle/>
        <a:p>
          <a:pPr rtl="0"/>
          <a:r>
            <a:rPr lang="es-ES_tradnl" dirty="0" err="1" smtClean="0">
              <a:latin typeface="+mn-lt"/>
            </a:rPr>
            <a:t>but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concurrent</a:t>
          </a:r>
          <a:r>
            <a:rPr lang="es-ES_tradnl" dirty="0" smtClean="0">
              <a:latin typeface="+mn-lt"/>
            </a:rPr>
            <a:t> virus </a:t>
          </a:r>
          <a:r>
            <a:rPr lang="es-ES_tradnl" dirty="0" err="1" smtClean="0">
              <a:latin typeface="+mn-lt"/>
            </a:rPr>
            <a:t>infections</a:t>
          </a:r>
          <a:r>
            <a:rPr lang="es-ES_tradnl" dirty="0" smtClean="0">
              <a:latin typeface="+mn-lt"/>
            </a:rPr>
            <a:t>, </a:t>
          </a:r>
          <a:r>
            <a:rPr lang="es-ES_tradnl" dirty="0" err="1" smtClean="0">
              <a:latin typeface="+mn-lt"/>
            </a:rPr>
            <a:t>such</a:t>
          </a:r>
          <a:r>
            <a:rPr lang="es-ES_tradnl" dirty="0" smtClean="0">
              <a:latin typeface="+mn-lt"/>
            </a:rPr>
            <a:t> as PRRS </a:t>
          </a:r>
          <a:r>
            <a:rPr lang="es-ES_tradnl" dirty="0" err="1" smtClean="0">
              <a:latin typeface="+mn-lt"/>
            </a:rPr>
            <a:t>or</a:t>
          </a:r>
          <a:r>
            <a:rPr lang="es-ES_tradnl" dirty="0" smtClean="0">
              <a:latin typeface="+mn-lt"/>
            </a:rPr>
            <a:t> influenza, </a:t>
          </a:r>
          <a:r>
            <a:rPr lang="es-ES_tradnl" dirty="0" err="1" smtClean="0">
              <a:latin typeface="+mn-lt"/>
            </a:rPr>
            <a:t>may</a:t>
          </a:r>
          <a:r>
            <a:rPr lang="es-ES_tradnl" dirty="0" smtClean="0">
              <a:latin typeface="+mn-lt"/>
            </a:rPr>
            <a:t> </a:t>
          </a:r>
          <a:r>
            <a:rPr lang="es-ES_tradnl" dirty="0" err="1" smtClean="0">
              <a:latin typeface="+mn-lt"/>
            </a:rPr>
            <a:t>trigger</a:t>
          </a:r>
          <a:r>
            <a:rPr lang="es-ES_tradnl" dirty="0" smtClean="0">
              <a:latin typeface="+mn-lt"/>
            </a:rPr>
            <a:t> off </a:t>
          </a:r>
          <a:r>
            <a:rPr lang="es-ES_tradnl" dirty="0" err="1" smtClean="0">
              <a:latin typeface="+mn-lt"/>
            </a:rPr>
            <a:t>outbreaks</a:t>
          </a:r>
          <a:r>
            <a:rPr lang="es-ES_tradnl" dirty="0" smtClean="0">
              <a:latin typeface="+mn-lt"/>
            </a:rPr>
            <a:t>.</a:t>
          </a:r>
          <a:endParaRPr lang="es-ES_tradnl" dirty="0">
            <a:latin typeface="+mn-lt"/>
          </a:endParaRPr>
        </a:p>
      </dgm:t>
    </dgm:pt>
    <dgm:pt modelId="{735E393A-1190-CD45-962F-BE0845A508DE}" type="parTrans" cxnId="{411633F6-1C8C-1940-BAEE-A7DE84A125EB}">
      <dgm:prSet/>
      <dgm:spPr/>
      <dgm:t>
        <a:bodyPr/>
        <a:lstStyle/>
        <a:p>
          <a:endParaRPr lang="es-ES_tradnl"/>
        </a:p>
      </dgm:t>
    </dgm:pt>
    <dgm:pt modelId="{C5BA74D2-6033-4B4F-B4F6-71C3E0ACF3F2}" type="sibTrans" cxnId="{411633F6-1C8C-1940-BAEE-A7DE84A125EB}">
      <dgm:prSet/>
      <dgm:spPr/>
      <dgm:t>
        <a:bodyPr/>
        <a:lstStyle/>
        <a:p>
          <a:endParaRPr lang="es-ES_tradnl"/>
        </a:p>
      </dgm:t>
    </dgm:pt>
    <dgm:pt modelId="{BCD3EF1B-645B-C947-8335-69003BCFD778}" type="pres">
      <dgm:prSet presAssocID="{B0C2F796-B5E0-C948-8903-401CD60D12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DEF75AAD-D549-E94F-B70A-8CCFBC45C09A}" type="pres">
      <dgm:prSet presAssocID="{A8E42F06-DEE9-8143-B69A-80C95ABF5D4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4D6884-D88F-B849-BF90-CCFD4946D382}" type="pres">
      <dgm:prSet presAssocID="{A8E42F06-DEE9-8143-B69A-80C95ABF5D4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D4F3BD5-7898-7049-B86A-170AAAC71E72}" type="pres">
      <dgm:prSet presAssocID="{C676B020-DFBD-DE45-8EF1-AB7CFE2659B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A24A58-CE50-B646-AA33-D7811844624A}" type="pres">
      <dgm:prSet presAssocID="{C676B020-DFBD-DE45-8EF1-AB7CFE2659B0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5AAB921-3E62-184E-B24B-2AE35E035636}" type="pres">
      <dgm:prSet presAssocID="{68681E87-21C4-BB4C-8F1D-F4C200A660A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74C5A4-8A68-0340-BD59-2E5E8EBFCB2B}" type="pres">
      <dgm:prSet presAssocID="{68681E87-21C4-BB4C-8F1D-F4C200A660A1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42F1A96-4A94-754F-B3CD-C92D517240CA}" type="pres">
      <dgm:prSet presAssocID="{0C1372F4-DF18-384E-9DE9-E222052C0E5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01EA57-7104-444F-A2B0-E65FEB668BD6}" type="pres">
      <dgm:prSet presAssocID="{0C1372F4-DF18-384E-9DE9-E222052C0E5C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BC5B10A-F9AD-494A-B2B3-5C5DEA45272B}" type="pres">
      <dgm:prSet presAssocID="{E42C4AC8-8AAA-EE4A-84B5-C301EA2EC41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953FB37-F560-C44F-AE8C-7C75A5B15558}" type="pres">
      <dgm:prSet presAssocID="{A94EF23C-DCE4-EF42-822D-2F13858C96C0}" presName="spacer" presStyleCnt="0"/>
      <dgm:spPr/>
    </dgm:pt>
    <dgm:pt modelId="{CFE13AB4-DB35-354F-BE18-7B5CCA64058B}" type="pres">
      <dgm:prSet presAssocID="{C66AA63C-6284-F740-99AC-6A46A7B5E6D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62BF72-52B6-9E47-8107-AC22B868B453}" type="pres">
      <dgm:prSet presAssocID="{C66AA63C-6284-F740-99AC-6A46A7B5E6DD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775208F-0E34-A943-91CB-7BD55053E75E}" type="pres">
      <dgm:prSet presAssocID="{BFC23BD5-6F9D-6D43-9BBF-E910D591508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99397F8-5185-0143-8744-D7E855F1FF32}" type="pres">
      <dgm:prSet presAssocID="{BFC23BD5-6F9D-6D43-9BBF-E910D591508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F3355F3-2D5F-DB46-9214-AEA292F7F290}" type="presOf" srcId="{6E23019E-8512-5742-BF9D-A61340E415A0}" destId="{199397F8-5185-0143-8744-D7E855F1FF32}" srcOrd="0" destOrd="0" presId="urn:microsoft.com/office/officeart/2005/8/layout/vList2"/>
    <dgm:cxn modelId="{FA443094-92A5-4C4D-BF5E-E3A291DA4663}" srcId="{B0C2F796-B5E0-C948-8903-401CD60D12EF}" destId="{C66AA63C-6284-F740-99AC-6A46A7B5E6DD}" srcOrd="5" destOrd="0" parTransId="{0B1259C0-82CA-7F47-B0AE-4AB70A56F54F}" sibTransId="{F3754AB1-E1D5-B74D-BD6A-C20028FC29EE}"/>
    <dgm:cxn modelId="{767D334D-9E12-7C4B-AB14-285B891C7362}" type="presOf" srcId="{2EF6B78E-E93F-5C47-9EE3-A03AFFF9AA7D}" destId="{3101EA57-7104-444F-A2B0-E65FEB668BD6}" srcOrd="0" destOrd="0" presId="urn:microsoft.com/office/officeart/2005/8/layout/vList2"/>
    <dgm:cxn modelId="{ED5BE566-D4D0-3340-982B-5F7FA8253A50}" type="presOf" srcId="{0C1372F4-DF18-384E-9DE9-E222052C0E5C}" destId="{142F1A96-4A94-754F-B3CD-C92D517240CA}" srcOrd="0" destOrd="0" presId="urn:microsoft.com/office/officeart/2005/8/layout/vList2"/>
    <dgm:cxn modelId="{FA9634DD-EEC6-704C-88CC-A6DBD605748E}" type="presOf" srcId="{BFC23BD5-6F9D-6D43-9BBF-E910D591508C}" destId="{B775208F-0E34-A943-91CB-7BD55053E75E}" srcOrd="0" destOrd="0" presId="urn:microsoft.com/office/officeart/2005/8/layout/vList2"/>
    <dgm:cxn modelId="{7F139427-D68E-8948-9EE3-D25E7EB58C72}" type="presOf" srcId="{C1F1FC30-8D97-5A43-A4AE-9A3CCD1CC09C}" destId="{33A24A58-CE50-B646-AA33-D7811844624A}" srcOrd="0" destOrd="0" presId="urn:microsoft.com/office/officeart/2005/8/layout/vList2"/>
    <dgm:cxn modelId="{D8A42425-AD41-3C43-B140-6611A517D75B}" srcId="{B0C2F796-B5E0-C948-8903-401CD60D12EF}" destId="{0C1372F4-DF18-384E-9DE9-E222052C0E5C}" srcOrd="3" destOrd="0" parTransId="{A7CDF3DC-E781-8443-BAE7-8D2425F1FA7C}" sibTransId="{6675153F-01B9-834E-89F4-4035F2E2050E}"/>
    <dgm:cxn modelId="{20A6E1E3-5569-9649-93F0-63E1FF843436}" srcId="{C676B020-DFBD-DE45-8EF1-AB7CFE2659B0}" destId="{C1F1FC30-8D97-5A43-A4AE-9A3CCD1CC09C}" srcOrd="0" destOrd="0" parTransId="{EF67A423-C9CF-0E4D-9DA8-69B20F1B02F0}" sibTransId="{64A0E873-6935-C34A-B991-704A005DE322}"/>
    <dgm:cxn modelId="{411633F6-1C8C-1940-BAEE-A7DE84A125EB}" srcId="{BFC23BD5-6F9D-6D43-9BBF-E910D591508C}" destId="{6E23019E-8512-5742-BF9D-A61340E415A0}" srcOrd="0" destOrd="0" parTransId="{735E393A-1190-CD45-962F-BE0845A508DE}" sibTransId="{C5BA74D2-6033-4B4F-B4F6-71C3E0ACF3F2}"/>
    <dgm:cxn modelId="{60C33063-EE58-764B-974B-AB7B93103BA9}" srcId="{C66AA63C-6284-F740-99AC-6A46A7B5E6DD}" destId="{EEE39A81-B055-A94E-B09F-EC9B7FF0273C}" srcOrd="0" destOrd="0" parTransId="{F02253A6-95A3-8744-B065-1B504FCF23FF}" sibTransId="{25C62EFA-6F35-A54F-B06E-95A196C2A5EF}"/>
    <dgm:cxn modelId="{99648243-DFF7-594B-B797-B3604AC80344}" type="presOf" srcId="{C66AA63C-6284-F740-99AC-6A46A7B5E6DD}" destId="{CFE13AB4-DB35-354F-BE18-7B5CCA64058B}" srcOrd="0" destOrd="0" presId="urn:microsoft.com/office/officeart/2005/8/layout/vList2"/>
    <dgm:cxn modelId="{CAA501CC-1620-BE4A-A962-CDC2ED9EADF7}" type="presOf" srcId="{B4A0E2D3-361A-5447-BEDC-B0E03EACACAB}" destId="{2574C5A4-8A68-0340-BD59-2E5E8EBFCB2B}" srcOrd="0" destOrd="0" presId="urn:microsoft.com/office/officeart/2005/8/layout/vList2"/>
    <dgm:cxn modelId="{96EC255C-7E92-B94F-A2E2-6CE2FBBBADB6}" type="presOf" srcId="{A8E42F06-DEE9-8143-B69A-80C95ABF5D47}" destId="{DEF75AAD-D549-E94F-B70A-8CCFBC45C09A}" srcOrd="0" destOrd="0" presId="urn:microsoft.com/office/officeart/2005/8/layout/vList2"/>
    <dgm:cxn modelId="{6F59AD53-A761-B245-BBF8-D5F13FDA53B3}" type="presOf" srcId="{68681E87-21C4-BB4C-8F1D-F4C200A660A1}" destId="{75AAB921-3E62-184E-B24B-2AE35E035636}" srcOrd="0" destOrd="0" presId="urn:microsoft.com/office/officeart/2005/8/layout/vList2"/>
    <dgm:cxn modelId="{C2F19F71-D104-9D44-A25C-40B2ACAF1ACF}" srcId="{B0C2F796-B5E0-C948-8903-401CD60D12EF}" destId="{E42C4AC8-8AAA-EE4A-84B5-C301EA2EC417}" srcOrd="4" destOrd="0" parTransId="{D6D9DF98-1572-A241-9DBF-FF2FB732D01B}" sibTransId="{A94EF23C-DCE4-EF42-822D-2F13858C96C0}"/>
    <dgm:cxn modelId="{3B49FCEB-62E6-9D46-A3AC-2FC12FDCC35A}" type="presOf" srcId="{EEE39A81-B055-A94E-B09F-EC9B7FF0273C}" destId="{AE62BF72-52B6-9E47-8107-AC22B868B453}" srcOrd="0" destOrd="0" presId="urn:microsoft.com/office/officeart/2005/8/layout/vList2"/>
    <dgm:cxn modelId="{C28AB4E3-0C88-1A48-8C40-4142681341C4}" srcId="{B0C2F796-B5E0-C948-8903-401CD60D12EF}" destId="{C676B020-DFBD-DE45-8EF1-AB7CFE2659B0}" srcOrd="1" destOrd="0" parTransId="{26AF41FB-49A6-6341-81FD-7C62A1C7D255}" sibTransId="{7698C0FA-D199-4640-8561-F83CAB214D81}"/>
    <dgm:cxn modelId="{7096897E-09F6-014D-B75B-4C52806B9DF7}" type="presOf" srcId="{E42C4AC8-8AAA-EE4A-84B5-C301EA2EC417}" destId="{7BC5B10A-F9AD-494A-B2B3-5C5DEA45272B}" srcOrd="0" destOrd="0" presId="urn:microsoft.com/office/officeart/2005/8/layout/vList2"/>
    <dgm:cxn modelId="{5630749C-F557-214B-8D94-EC0750C76E0A}" srcId="{A8E42F06-DEE9-8143-B69A-80C95ABF5D47}" destId="{FBE43483-34E9-4342-9A99-13401BF53E8D}" srcOrd="0" destOrd="0" parTransId="{FB9C4B56-94A3-9942-AC20-FAE36423FFEB}" sibTransId="{920954BD-CEBB-454C-88C6-329643FA67AC}"/>
    <dgm:cxn modelId="{DDE4B17A-8143-874F-BE39-ECA93D6524B1}" srcId="{68681E87-21C4-BB4C-8F1D-F4C200A660A1}" destId="{B4A0E2D3-361A-5447-BEDC-B0E03EACACAB}" srcOrd="0" destOrd="0" parTransId="{988A5BAE-3C9A-8B4A-8BA5-EDF52EF7249D}" sibTransId="{09D2FD74-DC1A-6A4E-A384-03CBA85530F2}"/>
    <dgm:cxn modelId="{0C606B2B-48E2-5E45-B961-360366F1DFC4}" type="presOf" srcId="{B0C2F796-B5E0-C948-8903-401CD60D12EF}" destId="{BCD3EF1B-645B-C947-8335-69003BCFD778}" srcOrd="0" destOrd="0" presId="urn:microsoft.com/office/officeart/2005/8/layout/vList2"/>
    <dgm:cxn modelId="{8967696D-DB0F-9348-B2A6-C65FFD123395}" srcId="{B0C2F796-B5E0-C948-8903-401CD60D12EF}" destId="{BFC23BD5-6F9D-6D43-9BBF-E910D591508C}" srcOrd="6" destOrd="0" parTransId="{003D8843-CF7F-4048-B156-1447F564805B}" sibTransId="{C3766E7C-DA4E-1A49-8D8E-9CBA9114EE38}"/>
    <dgm:cxn modelId="{1AFC899A-9C09-3142-A487-BEBECBE7F4CF}" type="presOf" srcId="{FBE43483-34E9-4342-9A99-13401BF53E8D}" destId="{AE4D6884-D88F-B849-BF90-CCFD4946D382}" srcOrd="0" destOrd="0" presId="urn:microsoft.com/office/officeart/2005/8/layout/vList2"/>
    <dgm:cxn modelId="{D7CA0537-5EF4-CA41-AA13-59ADD4A38B5E}" srcId="{0C1372F4-DF18-384E-9DE9-E222052C0E5C}" destId="{2EF6B78E-E93F-5C47-9EE3-A03AFFF9AA7D}" srcOrd="0" destOrd="0" parTransId="{6C28BD61-25FC-8342-BD61-F0BE939AAAF1}" sibTransId="{287D7360-5766-3E42-85AD-57DCA07EE796}"/>
    <dgm:cxn modelId="{75846228-DD35-B846-9091-D104EBFC8461}" type="presOf" srcId="{C676B020-DFBD-DE45-8EF1-AB7CFE2659B0}" destId="{8D4F3BD5-7898-7049-B86A-170AAAC71E72}" srcOrd="0" destOrd="0" presId="urn:microsoft.com/office/officeart/2005/8/layout/vList2"/>
    <dgm:cxn modelId="{CA83E9B4-9B7A-234E-BC16-29EC19FEFC04}" srcId="{B0C2F796-B5E0-C948-8903-401CD60D12EF}" destId="{A8E42F06-DEE9-8143-B69A-80C95ABF5D47}" srcOrd="0" destOrd="0" parTransId="{7A007B7A-6DE7-0F48-B7B9-153977783965}" sibTransId="{77D66C60-9503-CA43-8BB7-ABD6749CC6BD}"/>
    <dgm:cxn modelId="{D3A6A390-90A5-BB41-9771-DF99B99425FA}" srcId="{B0C2F796-B5E0-C948-8903-401CD60D12EF}" destId="{68681E87-21C4-BB4C-8F1D-F4C200A660A1}" srcOrd="2" destOrd="0" parTransId="{64BA8D55-3C7E-0949-9FA9-70169D332000}" sibTransId="{8F300B7F-F1C3-F94A-8A86-4634A2D266D6}"/>
    <dgm:cxn modelId="{BC787261-7A4E-BF43-A4D7-460D5E64019D}" type="presParOf" srcId="{BCD3EF1B-645B-C947-8335-69003BCFD778}" destId="{DEF75AAD-D549-E94F-B70A-8CCFBC45C09A}" srcOrd="0" destOrd="0" presId="urn:microsoft.com/office/officeart/2005/8/layout/vList2"/>
    <dgm:cxn modelId="{9A09DDEB-36F3-C34E-B457-4AA1AB8679E0}" type="presParOf" srcId="{BCD3EF1B-645B-C947-8335-69003BCFD778}" destId="{AE4D6884-D88F-B849-BF90-CCFD4946D382}" srcOrd="1" destOrd="0" presId="urn:microsoft.com/office/officeart/2005/8/layout/vList2"/>
    <dgm:cxn modelId="{66E35E89-5CE7-8347-AC2C-2D1AE51B7E4B}" type="presParOf" srcId="{BCD3EF1B-645B-C947-8335-69003BCFD778}" destId="{8D4F3BD5-7898-7049-B86A-170AAAC71E72}" srcOrd="2" destOrd="0" presId="urn:microsoft.com/office/officeart/2005/8/layout/vList2"/>
    <dgm:cxn modelId="{18050A4D-57F3-164A-8D44-9D220BBB375D}" type="presParOf" srcId="{BCD3EF1B-645B-C947-8335-69003BCFD778}" destId="{33A24A58-CE50-B646-AA33-D7811844624A}" srcOrd="3" destOrd="0" presId="urn:microsoft.com/office/officeart/2005/8/layout/vList2"/>
    <dgm:cxn modelId="{CAFE14F0-2D39-1141-9F6D-D87078EB55A2}" type="presParOf" srcId="{BCD3EF1B-645B-C947-8335-69003BCFD778}" destId="{75AAB921-3E62-184E-B24B-2AE35E035636}" srcOrd="4" destOrd="0" presId="urn:microsoft.com/office/officeart/2005/8/layout/vList2"/>
    <dgm:cxn modelId="{5840B402-D50F-7642-BA52-367D37C093A0}" type="presParOf" srcId="{BCD3EF1B-645B-C947-8335-69003BCFD778}" destId="{2574C5A4-8A68-0340-BD59-2E5E8EBFCB2B}" srcOrd="5" destOrd="0" presId="urn:microsoft.com/office/officeart/2005/8/layout/vList2"/>
    <dgm:cxn modelId="{74BFF130-F3F7-024E-8B20-5187B68DE498}" type="presParOf" srcId="{BCD3EF1B-645B-C947-8335-69003BCFD778}" destId="{142F1A96-4A94-754F-B3CD-C92D517240CA}" srcOrd="6" destOrd="0" presId="urn:microsoft.com/office/officeart/2005/8/layout/vList2"/>
    <dgm:cxn modelId="{EED541A8-6E90-D244-85D7-A6CF7C5B0D4A}" type="presParOf" srcId="{BCD3EF1B-645B-C947-8335-69003BCFD778}" destId="{3101EA57-7104-444F-A2B0-E65FEB668BD6}" srcOrd="7" destOrd="0" presId="urn:microsoft.com/office/officeart/2005/8/layout/vList2"/>
    <dgm:cxn modelId="{E805E218-5573-644B-8276-F359A847E472}" type="presParOf" srcId="{BCD3EF1B-645B-C947-8335-69003BCFD778}" destId="{7BC5B10A-F9AD-494A-B2B3-5C5DEA45272B}" srcOrd="8" destOrd="0" presId="urn:microsoft.com/office/officeart/2005/8/layout/vList2"/>
    <dgm:cxn modelId="{1CDF67C1-1010-5C42-8916-E60D78876AE6}" type="presParOf" srcId="{BCD3EF1B-645B-C947-8335-69003BCFD778}" destId="{2953FB37-F560-C44F-AE8C-7C75A5B15558}" srcOrd="9" destOrd="0" presId="urn:microsoft.com/office/officeart/2005/8/layout/vList2"/>
    <dgm:cxn modelId="{58F236F1-1767-BB42-9695-AD5B63EE442A}" type="presParOf" srcId="{BCD3EF1B-645B-C947-8335-69003BCFD778}" destId="{CFE13AB4-DB35-354F-BE18-7B5CCA64058B}" srcOrd="10" destOrd="0" presId="urn:microsoft.com/office/officeart/2005/8/layout/vList2"/>
    <dgm:cxn modelId="{894533BE-872C-C444-848D-3315D6C84C26}" type="presParOf" srcId="{BCD3EF1B-645B-C947-8335-69003BCFD778}" destId="{AE62BF72-52B6-9E47-8107-AC22B868B453}" srcOrd="11" destOrd="0" presId="urn:microsoft.com/office/officeart/2005/8/layout/vList2"/>
    <dgm:cxn modelId="{5CF09092-AD59-CC48-89AE-A8E4D480C37C}" type="presParOf" srcId="{BCD3EF1B-645B-C947-8335-69003BCFD778}" destId="{B775208F-0E34-A943-91CB-7BD55053E75E}" srcOrd="12" destOrd="0" presId="urn:microsoft.com/office/officeart/2005/8/layout/vList2"/>
    <dgm:cxn modelId="{0254ED7F-782D-FD45-B1C1-40DFD221CCB1}" type="presParOf" srcId="{BCD3EF1B-645B-C947-8335-69003BCFD778}" destId="{199397F8-5185-0143-8744-D7E855F1FF32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5876B-946D-114D-9A9F-C73C0C9CE999}" type="doc">
      <dgm:prSet loTypeId="urn:microsoft.com/office/officeart/2005/8/layout/matrix3" loCatId="matrix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ES_tradnl"/>
        </a:p>
      </dgm:t>
    </dgm:pt>
    <dgm:pt modelId="{9DC1CA5C-3153-064B-8A14-281EFB2C212F}">
      <dgm:prSet/>
      <dgm:spPr/>
      <dgm:t>
        <a:bodyPr/>
        <a:lstStyle/>
        <a:p>
          <a:pPr rtl="0"/>
          <a:r>
            <a:rPr lang="es-ES_tradnl" smtClean="0"/>
            <a:t>Disease is relatively uncommon in pigs under 8-12 weeks of age due to protection provided by maternal antibodies from the sow via the colostrum. </a:t>
          </a:r>
          <a:endParaRPr lang="es-ES_tradnl"/>
        </a:p>
      </dgm:t>
    </dgm:pt>
    <dgm:pt modelId="{96B6EC01-D1DD-6444-BAA4-19A27D492A1E}" type="parTrans" cxnId="{C2BE78CC-3303-F34B-BBF4-B1723399C82D}">
      <dgm:prSet/>
      <dgm:spPr/>
      <dgm:t>
        <a:bodyPr/>
        <a:lstStyle/>
        <a:p>
          <a:endParaRPr lang="es-ES_tradnl"/>
        </a:p>
      </dgm:t>
    </dgm:pt>
    <dgm:pt modelId="{8555EEF2-8912-9740-8377-241A651D3E71}" type="sibTrans" cxnId="{C2BE78CC-3303-F34B-BBF4-B1723399C82D}">
      <dgm:prSet/>
      <dgm:spPr/>
      <dgm:t>
        <a:bodyPr/>
        <a:lstStyle/>
        <a:p>
          <a:endParaRPr lang="es-ES_tradnl"/>
        </a:p>
      </dgm:t>
    </dgm:pt>
    <dgm:pt modelId="{FE81C1CD-B301-424A-A32A-08CEEACE8871}">
      <dgm:prSet/>
      <dgm:spPr/>
      <dgm:t>
        <a:bodyPr/>
        <a:lstStyle/>
        <a:p>
          <a:pPr rtl="0"/>
          <a:r>
            <a:rPr lang="es-ES_tradnl" smtClean="0"/>
            <a:t>The most susceptible animals are growing pigs, non vaccinated gilts and up to 4th parity sows.</a:t>
          </a:r>
          <a:endParaRPr lang="es-ES_tradnl"/>
        </a:p>
      </dgm:t>
    </dgm:pt>
    <dgm:pt modelId="{745E36FF-56E3-3342-879E-35D68D571D40}" type="parTrans" cxnId="{C1C7CDCD-5717-044C-85B7-A2899E11F28A}">
      <dgm:prSet/>
      <dgm:spPr/>
      <dgm:t>
        <a:bodyPr/>
        <a:lstStyle/>
        <a:p>
          <a:endParaRPr lang="es-ES_tradnl"/>
        </a:p>
      </dgm:t>
    </dgm:pt>
    <dgm:pt modelId="{A0A89D47-BE9E-7342-9751-D3FB890D5834}" type="sibTrans" cxnId="{C1C7CDCD-5717-044C-85B7-A2899E11F28A}">
      <dgm:prSet/>
      <dgm:spPr/>
      <dgm:t>
        <a:bodyPr/>
        <a:lstStyle/>
        <a:p>
          <a:endParaRPr lang="es-ES_tradnl"/>
        </a:p>
      </dgm:t>
    </dgm:pt>
    <dgm:pt modelId="{80315106-353D-1043-A51A-360FD1F70D98}">
      <dgm:prSet/>
      <dgm:spPr/>
      <dgm:t>
        <a:bodyPr/>
        <a:lstStyle/>
        <a:p>
          <a:pPr rtl="0"/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organism</a:t>
          </a:r>
          <a:r>
            <a:rPr lang="es-ES_tradnl" dirty="0" smtClean="0"/>
            <a:t> </a:t>
          </a:r>
          <a:r>
            <a:rPr lang="es-ES_tradnl" dirty="0" err="1" smtClean="0"/>
            <a:t>multiplies</a:t>
          </a:r>
          <a:r>
            <a:rPr lang="es-ES_tradnl" dirty="0" smtClean="0"/>
            <a:t> in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body</a:t>
          </a:r>
          <a:r>
            <a:rPr lang="es-ES_tradnl" dirty="0" smtClean="0"/>
            <a:t>, and invades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bloodstream</a:t>
          </a:r>
          <a:r>
            <a:rPr lang="es-ES_tradnl" dirty="0" smtClean="0"/>
            <a:t> to produce a </a:t>
          </a:r>
          <a:r>
            <a:rPr lang="es-ES_tradnl" dirty="0" err="1" smtClean="0"/>
            <a:t>septicaemia</a:t>
          </a:r>
          <a:r>
            <a:rPr lang="es-ES_tradnl" dirty="0" smtClean="0"/>
            <a:t>. </a:t>
          </a:r>
          <a:endParaRPr lang="es-ES_tradnl" dirty="0"/>
        </a:p>
      </dgm:t>
    </dgm:pt>
    <dgm:pt modelId="{3FF19C55-D3D3-E445-91A8-BAC7BC617E6A}" type="parTrans" cxnId="{E4F6EAF2-4810-4643-9ED2-D9635FD001D7}">
      <dgm:prSet/>
      <dgm:spPr/>
      <dgm:t>
        <a:bodyPr/>
        <a:lstStyle/>
        <a:p>
          <a:endParaRPr lang="es-ES_tradnl"/>
        </a:p>
      </dgm:t>
    </dgm:pt>
    <dgm:pt modelId="{6F594ACD-43C6-8949-AD51-7B1225968755}" type="sibTrans" cxnId="{E4F6EAF2-4810-4643-9ED2-D9635FD001D7}">
      <dgm:prSet/>
      <dgm:spPr/>
      <dgm:t>
        <a:bodyPr/>
        <a:lstStyle/>
        <a:p>
          <a:endParaRPr lang="es-ES_tradnl"/>
        </a:p>
      </dgm:t>
    </dgm:pt>
    <dgm:pt modelId="{31029A09-AB28-1A49-ABBB-F529B07AE564}">
      <dgm:prSet/>
      <dgm:spPr/>
      <dgm:t>
        <a:bodyPr/>
        <a:lstStyle/>
        <a:p>
          <a:pPr rtl="0"/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rapidity</a:t>
          </a:r>
          <a:r>
            <a:rPr lang="es-ES_tradnl" dirty="0" smtClean="0"/>
            <a:t> of </a:t>
          </a:r>
          <a:r>
            <a:rPr lang="es-ES_tradnl" dirty="0" err="1" smtClean="0"/>
            <a:t>multiplication</a:t>
          </a:r>
          <a:r>
            <a:rPr lang="es-ES_tradnl" dirty="0" smtClean="0"/>
            <a:t> and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level</a:t>
          </a:r>
          <a:r>
            <a:rPr lang="es-ES_tradnl" dirty="0" smtClean="0"/>
            <a:t> of </a:t>
          </a:r>
          <a:r>
            <a:rPr lang="es-ES_tradnl" dirty="0" err="1" smtClean="0"/>
            <a:t>immunity</a:t>
          </a:r>
          <a:r>
            <a:rPr lang="es-ES_tradnl" dirty="0" smtClean="0"/>
            <a:t> in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pig</a:t>
          </a:r>
          <a:r>
            <a:rPr lang="es-ES_tradnl" dirty="0" smtClean="0"/>
            <a:t> </a:t>
          </a:r>
          <a:r>
            <a:rPr lang="es-ES_tradnl" dirty="0" err="1" smtClean="0"/>
            <a:t>then</a:t>
          </a:r>
          <a:r>
            <a:rPr lang="es-ES_tradnl" dirty="0" smtClean="0"/>
            <a:t> determines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clinical</a:t>
          </a:r>
          <a:r>
            <a:rPr lang="es-ES_tradnl" dirty="0" smtClean="0"/>
            <a:t> </a:t>
          </a:r>
          <a:r>
            <a:rPr lang="es-ES_tradnl" dirty="0" err="1" smtClean="0"/>
            <a:t>symptoms</a:t>
          </a:r>
          <a:r>
            <a:rPr lang="es-ES_tradnl" dirty="0" smtClean="0"/>
            <a:t>.</a:t>
          </a:r>
          <a:endParaRPr lang="es-ES_tradnl" dirty="0"/>
        </a:p>
      </dgm:t>
    </dgm:pt>
    <dgm:pt modelId="{929ECE37-63AD-B447-AE5B-C68A6A38BB67}" type="parTrans" cxnId="{A1EEB8C2-C3AC-F040-8CE8-BC7B7061F479}">
      <dgm:prSet/>
      <dgm:spPr/>
      <dgm:t>
        <a:bodyPr/>
        <a:lstStyle/>
        <a:p>
          <a:endParaRPr lang="es-ES_tradnl"/>
        </a:p>
      </dgm:t>
    </dgm:pt>
    <dgm:pt modelId="{D054EB96-89BE-2448-8064-28B875AB42A7}" type="sibTrans" cxnId="{A1EEB8C2-C3AC-F040-8CE8-BC7B7061F479}">
      <dgm:prSet/>
      <dgm:spPr/>
      <dgm:t>
        <a:bodyPr/>
        <a:lstStyle/>
        <a:p>
          <a:endParaRPr lang="es-ES_tradnl"/>
        </a:p>
      </dgm:t>
    </dgm:pt>
    <dgm:pt modelId="{E0FDCD33-B3CE-674E-A260-B5902F60EDF7}" type="pres">
      <dgm:prSet presAssocID="{C3B5876B-946D-114D-9A9F-C73C0C9CE9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4092161-EE58-B740-9821-7CB034E7FD09}" type="pres">
      <dgm:prSet presAssocID="{C3B5876B-946D-114D-9A9F-C73C0C9CE999}" presName="diamond" presStyleLbl="bgShp" presStyleIdx="0" presStyleCnt="1"/>
      <dgm:spPr/>
    </dgm:pt>
    <dgm:pt modelId="{ACE92A0D-A48A-8F44-B59E-1240CDED805C}" type="pres">
      <dgm:prSet presAssocID="{C3B5876B-946D-114D-9A9F-C73C0C9CE99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F0ED994-0038-5B4C-8E43-F04BF4934E9C}" type="pres">
      <dgm:prSet presAssocID="{C3B5876B-946D-114D-9A9F-C73C0C9CE99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03A80F-53AD-2D42-ADC5-11FC163655D7}" type="pres">
      <dgm:prSet presAssocID="{C3B5876B-946D-114D-9A9F-C73C0C9CE99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753DC53-9AB4-F04A-B12E-466767E92FDD}" type="pres">
      <dgm:prSet presAssocID="{C3B5876B-946D-114D-9A9F-C73C0C9CE99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1EEB8C2-C3AC-F040-8CE8-BC7B7061F479}" srcId="{C3B5876B-946D-114D-9A9F-C73C0C9CE999}" destId="{31029A09-AB28-1A49-ABBB-F529B07AE564}" srcOrd="3" destOrd="0" parTransId="{929ECE37-63AD-B447-AE5B-C68A6A38BB67}" sibTransId="{D054EB96-89BE-2448-8064-28B875AB42A7}"/>
    <dgm:cxn modelId="{29E9B7C0-8EB3-B94A-B33B-41F87F8873D5}" type="presOf" srcId="{9DC1CA5C-3153-064B-8A14-281EFB2C212F}" destId="{ACE92A0D-A48A-8F44-B59E-1240CDED805C}" srcOrd="0" destOrd="0" presId="urn:microsoft.com/office/officeart/2005/8/layout/matrix3"/>
    <dgm:cxn modelId="{E4F6EAF2-4810-4643-9ED2-D9635FD001D7}" srcId="{C3B5876B-946D-114D-9A9F-C73C0C9CE999}" destId="{80315106-353D-1043-A51A-360FD1F70D98}" srcOrd="2" destOrd="0" parTransId="{3FF19C55-D3D3-E445-91A8-BAC7BC617E6A}" sibTransId="{6F594ACD-43C6-8949-AD51-7B1225968755}"/>
    <dgm:cxn modelId="{66EBED7B-3633-7241-9A57-7659FD2C03F7}" type="presOf" srcId="{FE81C1CD-B301-424A-A32A-08CEEACE8871}" destId="{0F0ED994-0038-5B4C-8E43-F04BF4934E9C}" srcOrd="0" destOrd="0" presId="urn:microsoft.com/office/officeart/2005/8/layout/matrix3"/>
    <dgm:cxn modelId="{A95DB75B-372A-EF43-AE99-0370923050E9}" type="presOf" srcId="{C3B5876B-946D-114D-9A9F-C73C0C9CE999}" destId="{E0FDCD33-B3CE-674E-A260-B5902F60EDF7}" srcOrd="0" destOrd="0" presId="urn:microsoft.com/office/officeart/2005/8/layout/matrix3"/>
    <dgm:cxn modelId="{C1C7CDCD-5717-044C-85B7-A2899E11F28A}" srcId="{C3B5876B-946D-114D-9A9F-C73C0C9CE999}" destId="{FE81C1CD-B301-424A-A32A-08CEEACE8871}" srcOrd="1" destOrd="0" parTransId="{745E36FF-56E3-3342-879E-35D68D571D40}" sibTransId="{A0A89D47-BE9E-7342-9751-D3FB890D5834}"/>
    <dgm:cxn modelId="{F70C0E7C-C58B-6645-8433-D7D543E5EAE6}" type="presOf" srcId="{80315106-353D-1043-A51A-360FD1F70D98}" destId="{BF03A80F-53AD-2D42-ADC5-11FC163655D7}" srcOrd="0" destOrd="0" presId="urn:microsoft.com/office/officeart/2005/8/layout/matrix3"/>
    <dgm:cxn modelId="{03CCF5EB-8FB2-D148-9C6A-A7863ACDD1B2}" type="presOf" srcId="{31029A09-AB28-1A49-ABBB-F529B07AE564}" destId="{9753DC53-9AB4-F04A-B12E-466767E92FDD}" srcOrd="0" destOrd="0" presId="urn:microsoft.com/office/officeart/2005/8/layout/matrix3"/>
    <dgm:cxn modelId="{C2BE78CC-3303-F34B-BBF4-B1723399C82D}" srcId="{C3B5876B-946D-114D-9A9F-C73C0C9CE999}" destId="{9DC1CA5C-3153-064B-8A14-281EFB2C212F}" srcOrd="0" destOrd="0" parTransId="{96B6EC01-D1DD-6444-BAA4-19A27D492A1E}" sibTransId="{8555EEF2-8912-9740-8377-241A651D3E71}"/>
    <dgm:cxn modelId="{0570CC02-646E-F74A-AF18-7CDFBACF2376}" type="presParOf" srcId="{E0FDCD33-B3CE-674E-A260-B5902F60EDF7}" destId="{94092161-EE58-B740-9821-7CB034E7FD09}" srcOrd="0" destOrd="0" presId="urn:microsoft.com/office/officeart/2005/8/layout/matrix3"/>
    <dgm:cxn modelId="{5E783C5E-E846-7341-83BB-3E4CA9D8EC94}" type="presParOf" srcId="{E0FDCD33-B3CE-674E-A260-B5902F60EDF7}" destId="{ACE92A0D-A48A-8F44-B59E-1240CDED805C}" srcOrd="1" destOrd="0" presId="urn:microsoft.com/office/officeart/2005/8/layout/matrix3"/>
    <dgm:cxn modelId="{6B02242F-6EBD-894C-A276-3F8797F9EC9D}" type="presParOf" srcId="{E0FDCD33-B3CE-674E-A260-B5902F60EDF7}" destId="{0F0ED994-0038-5B4C-8E43-F04BF4934E9C}" srcOrd="2" destOrd="0" presId="urn:microsoft.com/office/officeart/2005/8/layout/matrix3"/>
    <dgm:cxn modelId="{E5B7C48D-7751-8448-8A2B-9C6AED926B17}" type="presParOf" srcId="{E0FDCD33-B3CE-674E-A260-B5902F60EDF7}" destId="{BF03A80F-53AD-2D42-ADC5-11FC163655D7}" srcOrd="3" destOrd="0" presId="urn:microsoft.com/office/officeart/2005/8/layout/matrix3"/>
    <dgm:cxn modelId="{47F4D573-0FBA-3C4F-B619-00680D53865C}" type="presParOf" srcId="{E0FDCD33-B3CE-674E-A260-B5902F60EDF7}" destId="{9753DC53-9AB4-F04A-B12E-466767E92FD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1E8E2-F997-994D-B0B7-75D7C78C8619}" type="doc">
      <dgm:prSet loTypeId="urn:microsoft.com/office/officeart/2005/8/layout/hierarchy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1AE456E-6CA4-2C4B-BE6C-61E89A410A85}">
      <dgm:prSet custT="1"/>
      <dgm:spPr/>
      <dgm:t>
        <a:bodyPr/>
        <a:lstStyle/>
        <a:p>
          <a:pPr rtl="0"/>
          <a:r>
            <a:rPr lang="es-ES_tradnl" sz="1300" dirty="0" smtClean="0"/>
            <a:t>V</a:t>
          </a:r>
          <a:r>
            <a:rPr lang="es-ES_tradnl" sz="1400" dirty="0" smtClean="0"/>
            <a:t>alvular endocarditis </a:t>
          </a:r>
          <a:r>
            <a:rPr lang="es-ES_tradnl" sz="1400" dirty="0" err="1" smtClean="0"/>
            <a:t>is</a:t>
          </a:r>
          <a:r>
            <a:rPr lang="es-ES_tradnl" sz="1400" dirty="0" smtClean="0"/>
            <a:t> </a:t>
          </a:r>
          <a:r>
            <a:rPr lang="es-ES_tradnl" sz="1400" dirty="0" err="1" smtClean="0"/>
            <a:t>most</a:t>
          </a:r>
          <a:r>
            <a:rPr lang="es-ES_tradnl" sz="1400" dirty="0" smtClean="0"/>
            <a:t> </a:t>
          </a:r>
          <a:r>
            <a:rPr lang="es-ES_tradnl" sz="1400" dirty="0" err="1" smtClean="0"/>
            <a:t>common</a:t>
          </a:r>
          <a:r>
            <a:rPr lang="es-ES_tradnl" sz="1400" dirty="0" smtClean="0"/>
            <a:t> in </a:t>
          </a:r>
          <a:r>
            <a:rPr lang="es-ES_tradnl" sz="1400" dirty="0" err="1" smtClean="0"/>
            <a:t>mature</a:t>
          </a:r>
          <a:r>
            <a:rPr lang="es-ES_tradnl" sz="1400" dirty="0" smtClean="0"/>
            <a:t> </a:t>
          </a:r>
          <a:r>
            <a:rPr lang="es-ES_tradnl" sz="1400" dirty="0" err="1" smtClean="0"/>
            <a:t>or</a:t>
          </a:r>
          <a:r>
            <a:rPr lang="es-ES_tradnl" sz="1400" dirty="0" smtClean="0"/>
            <a:t> </a:t>
          </a:r>
          <a:r>
            <a:rPr lang="es-ES_tradnl" sz="1400" dirty="0" err="1" smtClean="0"/>
            <a:t>young</a:t>
          </a:r>
          <a:r>
            <a:rPr lang="es-ES_tradnl" sz="1400" dirty="0" smtClean="0"/>
            <a:t> </a:t>
          </a:r>
          <a:r>
            <a:rPr lang="es-ES_tradnl" sz="1400" dirty="0" err="1" smtClean="0"/>
            <a:t>adult</a:t>
          </a:r>
          <a:r>
            <a:rPr lang="es-ES_tradnl" sz="1400" dirty="0" smtClean="0"/>
            <a:t> </a:t>
          </a:r>
          <a:r>
            <a:rPr lang="es-ES_tradnl" sz="1400" dirty="0" err="1" smtClean="0"/>
            <a:t>pigs</a:t>
          </a:r>
          <a:r>
            <a:rPr lang="es-ES_tradnl" sz="1400" dirty="0" smtClean="0"/>
            <a:t> and</a:t>
          </a:r>
          <a:endParaRPr lang="es-ES_tradnl" sz="1400" dirty="0"/>
        </a:p>
      </dgm:t>
    </dgm:pt>
    <dgm:pt modelId="{F82BC289-9ECD-6E42-B63F-B6705560C51A}" type="parTrans" cxnId="{3242AB3E-A6BF-3D40-A32F-897055486E72}">
      <dgm:prSet/>
      <dgm:spPr/>
      <dgm:t>
        <a:bodyPr/>
        <a:lstStyle/>
        <a:p>
          <a:endParaRPr lang="es-ES_tradnl"/>
        </a:p>
      </dgm:t>
    </dgm:pt>
    <dgm:pt modelId="{98E71819-9F6D-AD4E-8AAE-91930175AB1E}" type="sibTrans" cxnId="{3242AB3E-A6BF-3D40-A32F-897055486E72}">
      <dgm:prSet/>
      <dgm:spPr/>
      <dgm:t>
        <a:bodyPr/>
        <a:lstStyle/>
        <a:p>
          <a:endParaRPr lang="es-ES_tradnl"/>
        </a:p>
      </dgm:t>
    </dgm:pt>
    <dgm:pt modelId="{0567C261-20A8-0740-8DE8-A1475F6CD429}">
      <dgm:prSet custT="1"/>
      <dgm:spPr/>
      <dgm:t>
        <a:bodyPr/>
        <a:lstStyle/>
        <a:p>
          <a:pPr rtl="0"/>
          <a:r>
            <a:rPr lang="es-ES_tradnl" sz="1600" dirty="0" err="1" smtClean="0"/>
            <a:t>Chronic</a:t>
          </a:r>
          <a:r>
            <a:rPr lang="es-ES_tradnl" sz="1600" dirty="0" smtClean="0"/>
            <a:t> </a:t>
          </a:r>
          <a:r>
            <a:rPr lang="es-ES_tradnl" sz="1600" dirty="0" err="1" smtClean="0"/>
            <a:t>arthritis</a:t>
          </a:r>
          <a:r>
            <a:rPr lang="es-ES_tradnl" sz="1600" dirty="0" smtClean="0"/>
            <a:t>, </a:t>
          </a:r>
          <a:r>
            <a:rPr lang="es-ES_tradnl" sz="1600" dirty="0" err="1" smtClean="0"/>
            <a:t>the</a:t>
          </a:r>
          <a:r>
            <a:rPr lang="es-ES_tradnl" sz="1600" dirty="0" smtClean="0"/>
            <a:t> </a:t>
          </a:r>
          <a:r>
            <a:rPr lang="es-ES_tradnl" sz="1600" dirty="0" err="1" smtClean="0"/>
            <a:t>most</a:t>
          </a:r>
          <a:r>
            <a:rPr lang="es-ES_tradnl" sz="1600" dirty="0" smtClean="0"/>
            <a:t> </a:t>
          </a:r>
          <a:r>
            <a:rPr lang="es-ES_tradnl" sz="1600" dirty="0" err="1" smtClean="0"/>
            <a:t>common</a:t>
          </a:r>
          <a:r>
            <a:rPr lang="es-ES_tradnl" sz="1600" dirty="0" smtClean="0"/>
            <a:t> </a:t>
          </a:r>
          <a:r>
            <a:rPr lang="es-ES_tradnl" sz="1600" dirty="0" err="1" smtClean="0"/>
            <a:t>form</a:t>
          </a:r>
          <a:r>
            <a:rPr lang="es-ES_tradnl" sz="1600" dirty="0" smtClean="0"/>
            <a:t> of </a:t>
          </a:r>
          <a:r>
            <a:rPr lang="es-ES_tradnl" sz="1600" dirty="0" err="1" smtClean="0"/>
            <a:t>chronic</a:t>
          </a:r>
          <a:r>
            <a:rPr lang="es-ES_tradnl" sz="1600" dirty="0" smtClean="0"/>
            <a:t> </a:t>
          </a:r>
          <a:r>
            <a:rPr lang="es-ES_tradnl" sz="1600" dirty="0" err="1" smtClean="0"/>
            <a:t>infection</a:t>
          </a:r>
          <a:r>
            <a:rPr lang="es-ES_tradnl" sz="1600" dirty="0" smtClean="0"/>
            <a:t>, </a:t>
          </a:r>
          <a:endParaRPr lang="es-ES_tradnl" sz="1600" dirty="0"/>
        </a:p>
      </dgm:t>
    </dgm:pt>
    <dgm:pt modelId="{444B2C27-97E7-1F4E-AEC9-5C10C1D25CEC}" type="parTrans" cxnId="{86712B7B-DB62-DB49-89C7-FBDCBB4D8EA9}">
      <dgm:prSet/>
      <dgm:spPr/>
      <dgm:t>
        <a:bodyPr/>
        <a:lstStyle/>
        <a:p>
          <a:endParaRPr lang="es-ES_tradnl"/>
        </a:p>
      </dgm:t>
    </dgm:pt>
    <dgm:pt modelId="{1B454EAB-0F07-2544-902B-FA7D25002D44}" type="sibTrans" cxnId="{86712B7B-DB62-DB49-89C7-FBDCBB4D8EA9}">
      <dgm:prSet/>
      <dgm:spPr/>
      <dgm:t>
        <a:bodyPr/>
        <a:lstStyle/>
        <a:p>
          <a:endParaRPr lang="es-ES_tradnl"/>
        </a:p>
      </dgm:t>
    </dgm:pt>
    <dgm:pt modelId="{8116C5C3-B7DA-BD48-B42D-16FE2C0AC166}">
      <dgm:prSet custT="1"/>
      <dgm:spPr/>
      <dgm:t>
        <a:bodyPr/>
        <a:lstStyle/>
        <a:p>
          <a:pPr rtl="0"/>
          <a:r>
            <a:rPr lang="es-ES_tradnl" sz="1400" dirty="0" smtClean="0"/>
            <a:t> </a:t>
          </a:r>
          <a:r>
            <a:rPr lang="es-ES_tradnl" sz="1400" dirty="0" err="1" smtClean="0"/>
            <a:t>is</a:t>
          </a:r>
          <a:r>
            <a:rPr lang="es-ES_tradnl" sz="1400" dirty="0" smtClean="0"/>
            <a:t> </a:t>
          </a:r>
          <a:r>
            <a:rPr lang="es-ES_tradnl" sz="1400" dirty="0" err="1" smtClean="0"/>
            <a:t>frequently</a:t>
          </a:r>
          <a:r>
            <a:rPr lang="es-ES_tradnl" sz="1400" dirty="0" smtClean="0"/>
            <a:t> </a:t>
          </a:r>
          <a:r>
            <a:rPr lang="es-ES_tradnl" sz="1400" dirty="0" err="1" smtClean="0"/>
            <a:t>manifest</a:t>
          </a:r>
          <a:r>
            <a:rPr lang="es-ES_tradnl" sz="1400" dirty="0" smtClean="0"/>
            <a:t> </a:t>
          </a:r>
          <a:r>
            <a:rPr lang="es-ES_tradnl" sz="1400" dirty="0" err="1" smtClean="0"/>
            <a:t>by</a:t>
          </a:r>
          <a:r>
            <a:rPr lang="es-ES_tradnl" sz="1400" dirty="0" smtClean="0"/>
            <a:t> </a:t>
          </a:r>
          <a:r>
            <a:rPr lang="es-ES_tradnl" sz="1400" dirty="0" err="1" smtClean="0"/>
            <a:t>death</a:t>
          </a:r>
          <a:r>
            <a:rPr lang="es-ES_tradnl" sz="1400" dirty="0" smtClean="0"/>
            <a:t>, </a:t>
          </a:r>
          <a:r>
            <a:rPr lang="es-ES_tradnl" sz="1400" dirty="0" err="1" smtClean="0"/>
            <a:t>usually</a:t>
          </a:r>
          <a:r>
            <a:rPr lang="es-ES_tradnl" sz="1400" dirty="0" smtClean="0"/>
            <a:t> </a:t>
          </a:r>
          <a:r>
            <a:rPr lang="es-ES_tradnl" sz="1400" dirty="0" err="1" smtClean="0"/>
            <a:t>from</a:t>
          </a:r>
          <a:r>
            <a:rPr lang="es-ES_tradnl" sz="1400" dirty="0" smtClean="0"/>
            <a:t> </a:t>
          </a:r>
          <a:r>
            <a:rPr lang="es-ES_tradnl" sz="1400" dirty="0" err="1" smtClean="0"/>
            <a:t>embolism</a:t>
          </a:r>
          <a:r>
            <a:rPr lang="es-ES_tradnl" sz="1400" dirty="0" smtClean="0"/>
            <a:t> </a:t>
          </a:r>
          <a:r>
            <a:rPr lang="es-ES_tradnl" sz="1400" dirty="0" err="1" smtClean="0"/>
            <a:t>or</a:t>
          </a:r>
          <a:r>
            <a:rPr lang="es-ES_tradnl" sz="1400" dirty="0" smtClean="0"/>
            <a:t> </a:t>
          </a:r>
          <a:r>
            <a:rPr lang="es-ES_tradnl" sz="1400" dirty="0" err="1" smtClean="0"/>
            <a:t>cardiac</a:t>
          </a:r>
          <a:r>
            <a:rPr lang="es-ES_tradnl" sz="1400" dirty="0" smtClean="0"/>
            <a:t> </a:t>
          </a:r>
          <a:r>
            <a:rPr lang="es-ES_tradnl" sz="1400" dirty="0" err="1" smtClean="0"/>
            <a:t>insufficiency</a:t>
          </a:r>
          <a:r>
            <a:rPr lang="es-ES_tradnl" sz="1400" dirty="0" smtClean="0"/>
            <a:t>. </a:t>
          </a:r>
          <a:endParaRPr lang="es-ES_tradnl" sz="1400" dirty="0"/>
        </a:p>
      </dgm:t>
    </dgm:pt>
    <dgm:pt modelId="{74EF4EA3-5913-0346-AB36-BF3DED22BF3C}" type="parTrans" cxnId="{C902E51C-27DB-F04D-98B8-6FB3D3B037DB}">
      <dgm:prSet/>
      <dgm:spPr/>
      <dgm:t>
        <a:bodyPr/>
        <a:lstStyle/>
        <a:p>
          <a:endParaRPr lang="es-ES_tradnl"/>
        </a:p>
      </dgm:t>
    </dgm:pt>
    <dgm:pt modelId="{C3CE96B8-9118-F044-B5E0-7809DC7FDDFA}" type="sibTrans" cxnId="{C902E51C-27DB-F04D-98B8-6FB3D3B037DB}">
      <dgm:prSet/>
      <dgm:spPr/>
      <dgm:t>
        <a:bodyPr/>
        <a:lstStyle/>
        <a:p>
          <a:endParaRPr lang="es-ES_tradnl"/>
        </a:p>
      </dgm:t>
    </dgm:pt>
    <dgm:pt modelId="{E6E53EDA-976B-8347-A12B-20AE3E2057B7}">
      <dgm:prSet/>
      <dgm:spPr/>
      <dgm:t>
        <a:bodyPr/>
        <a:lstStyle/>
        <a:p>
          <a:pPr rtl="0"/>
          <a:r>
            <a:rPr lang="es-ES_tradnl" dirty="0" smtClean="0"/>
            <a:t>produces </a:t>
          </a:r>
          <a:r>
            <a:rPr lang="es-ES_tradnl" dirty="0" err="1" smtClean="0"/>
            <a:t>mild</a:t>
          </a:r>
          <a:r>
            <a:rPr lang="es-ES_tradnl" dirty="0" smtClean="0"/>
            <a:t> to </a:t>
          </a:r>
          <a:r>
            <a:rPr lang="es-ES_tradnl" dirty="0" err="1" smtClean="0"/>
            <a:t>severe</a:t>
          </a:r>
          <a:r>
            <a:rPr lang="es-ES_tradnl" dirty="0" smtClean="0"/>
            <a:t> </a:t>
          </a:r>
          <a:r>
            <a:rPr lang="es-ES_tradnl" dirty="0" err="1" smtClean="0"/>
            <a:t>lameness</a:t>
          </a:r>
          <a:r>
            <a:rPr lang="es-ES_tradnl" dirty="0" smtClean="0"/>
            <a:t>. </a:t>
          </a:r>
          <a:endParaRPr lang="es-ES_tradnl" dirty="0"/>
        </a:p>
      </dgm:t>
    </dgm:pt>
    <dgm:pt modelId="{F0D97DAA-2B19-214B-BCB8-B6451365F8E6}" type="parTrans" cxnId="{53C480DB-E69F-9845-93BC-1269EF86EA30}">
      <dgm:prSet/>
      <dgm:spPr/>
      <dgm:t>
        <a:bodyPr/>
        <a:lstStyle/>
        <a:p>
          <a:endParaRPr lang="es-ES_tradnl"/>
        </a:p>
      </dgm:t>
    </dgm:pt>
    <dgm:pt modelId="{75D46688-B835-4B45-9F6B-3F2F0FC86EE1}" type="sibTrans" cxnId="{53C480DB-E69F-9845-93BC-1269EF86EA30}">
      <dgm:prSet/>
      <dgm:spPr/>
      <dgm:t>
        <a:bodyPr/>
        <a:lstStyle/>
        <a:p>
          <a:endParaRPr lang="es-ES_tradnl"/>
        </a:p>
      </dgm:t>
    </dgm:pt>
    <dgm:pt modelId="{FA2FA5E5-89B6-3F41-86F8-E19310F02446}">
      <dgm:prSet/>
      <dgm:spPr/>
      <dgm:t>
        <a:bodyPr/>
        <a:lstStyle/>
        <a:p>
          <a:pPr rtl="0"/>
          <a:r>
            <a:rPr lang="es-ES_tradnl" dirty="0" err="1" smtClean="0"/>
            <a:t>Affected</a:t>
          </a:r>
          <a:r>
            <a:rPr lang="es-ES_tradnl" dirty="0" smtClean="0"/>
            <a:t> </a:t>
          </a:r>
          <a:r>
            <a:rPr lang="es-ES_tradnl" dirty="0" err="1" smtClean="0"/>
            <a:t>joints</a:t>
          </a:r>
          <a:r>
            <a:rPr lang="es-ES_tradnl" dirty="0" smtClean="0"/>
            <a:t> </a:t>
          </a:r>
          <a:r>
            <a:rPr lang="es-ES_tradnl" dirty="0" err="1" smtClean="0"/>
            <a:t>may</a:t>
          </a:r>
          <a:r>
            <a:rPr lang="es-ES_tradnl" dirty="0" smtClean="0"/>
            <a:t> be </a:t>
          </a:r>
          <a:r>
            <a:rPr lang="es-ES_tradnl" dirty="0" err="1" smtClean="0"/>
            <a:t>difficult</a:t>
          </a:r>
          <a:r>
            <a:rPr lang="es-ES_tradnl" dirty="0" smtClean="0"/>
            <a:t> to </a:t>
          </a:r>
          <a:r>
            <a:rPr lang="es-ES_tradnl" dirty="0" err="1" smtClean="0"/>
            <a:t>detect</a:t>
          </a:r>
          <a:r>
            <a:rPr lang="es-ES_tradnl" dirty="0" smtClean="0"/>
            <a:t> </a:t>
          </a:r>
          <a:r>
            <a:rPr lang="es-ES_tradnl" dirty="0" err="1" smtClean="0"/>
            <a:t>initially</a:t>
          </a:r>
          <a:endParaRPr lang="es-ES_tradnl" dirty="0"/>
        </a:p>
      </dgm:t>
    </dgm:pt>
    <dgm:pt modelId="{BF862B72-14D4-184C-B190-E6A2A0055F57}" type="parTrans" cxnId="{0FC1ADED-E764-1749-B178-7B8DA8E8F336}">
      <dgm:prSet/>
      <dgm:spPr/>
      <dgm:t>
        <a:bodyPr/>
        <a:lstStyle/>
        <a:p>
          <a:endParaRPr lang="es-ES_tradnl"/>
        </a:p>
      </dgm:t>
    </dgm:pt>
    <dgm:pt modelId="{1B1648F9-2D3B-7C41-8CB3-368C2ECF0E50}" type="sibTrans" cxnId="{0FC1ADED-E764-1749-B178-7B8DA8E8F336}">
      <dgm:prSet/>
      <dgm:spPr/>
      <dgm:t>
        <a:bodyPr/>
        <a:lstStyle/>
        <a:p>
          <a:endParaRPr lang="es-ES_tradnl"/>
        </a:p>
      </dgm:t>
    </dgm:pt>
    <dgm:pt modelId="{CE25F7A5-53F3-9B47-94D0-7F42D3B53ED6}">
      <dgm:prSet/>
      <dgm:spPr/>
      <dgm:t>
        <a:bodyPr/>
        <a:lstStyle/>
        <a:p>
          <a:pPr rtl="0"/>
          <a:r>
            <a:rPr lang="es-ES_tradnl" dirty="0" err="1" smtClean="0"/>
            <a:t>but</a:t>
          </a:r>
          <a:r>
            <a:rPr lang="es-ES_tradnl" dirty="0" smtClean="0"/>
            <a:t> </a:t>
          </a:r>
          <a:r>
            <a:rPr lang="es-ES_tradnl" dirty="0" err="1" smtClean="0"/>
            <a:t>eventually</a:t>
          </a:r>
          <a:r>
            <a:rPr lang="es-ES_tradnl" dirty="0" smtClean="0"/>
            <a:t> </a:t>
          </a:r>
          <a:r>
            <a:rPr lang="es-ES_tradnl" dirty="0" err="1" smtClean="0"/>
            <a:t>become</a:t>
          </a:r>
          <a:r>
            <a:rPr lang="es-ES_tradnl" dirty="0" smtClean="0"/>
            <a:t> </a:t>
          </a:r>
          <a:r>
            <a:rPr lang="es-ES_tradnl" dirty="0" err="1" smtClean="0"/>
            <a:t>hot</a:t>
          </a:r>
          <a:r>
            <a:rPr lang="es-ES_tradnl" dirty="0" smtClean="0"/>
            <a:t> and </a:t>
          </a:r>
          <a:r>
            <a:rPr lang="es-ES_tradnl" dirty="0" err="1" smtClean="0"/>
            <a:t>painful</a:t>
          </a:r>
          <a:r>
            <a:rPr lang="es-ES_tradnl" dirty="0" smtClean="0"/>
            <a:t> to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touch</a:t>
          </a:r>
          <a:r>
            <a:rPr lang="es-ES_tradnl" dirty="0" smtClean="0"/>
            <a:t> and </a:t>
          </a:r>
          <a:r>
            <a:rPr lang="es-ES_tradnl" dirty="0" err="1" smtClean="0"/>
            <a:t>later</a:t>
          </a:r>
          <a:r>
            <a:rPr lang="es-ES_tradnl" dirty="0" smtClean="0"/>
            <a:t> </a:t>
          </a:r>
          <a:r>
            <a:rPr lang="es-ES_tradnl" dirty="0" err="1" smtClean="0"/>
            <a:t>visibly</a:t>
          </a:r>
          <a:r>
            <a:rPr lang="es-ES_tradnl" dirty="0" smtClean="0"/>
            <a:t> </a:t>
          </a:r>
          <a:r>
            <a:rPr lang="es-ES_tradnl" dirty="0" err="1" smtClean="0"/>
            <a:t>enlarged</a:t>
          </a:r>
          <a:r>
            <a:rPr lang="es-ES_tradnl" dirty="0" smtClean="0"/>
            <a:t>. </a:t>
          </a:r>
          <a:endParaRPr lang="es-ES_tradnl" dirty="0"/>
        </a:p>
      </dgm:t>
    </dgm:pt>
    <dgm:pt modelId="{AA93119A-B962-0E4A-A141-2227F6EC4B3B}" type="parTrans" cxnId="{7A45B788-7C98-4D43-A05F-A1F2F656B5C4}">
      <dgm:prSet/>
      <dgm:spPr/>
      <dgm:t>
        <a:bodyPr/>
        <a:lstStyle/>
        <a:p>
          <a:endParaRPr lang="es-ES_tradnl"/>
        </a:p>
      </dgm:t>
    </dgm:pt>
    <dgm:pt modelId="{D6699FB8-D4EA-FA42-953D-4C5416665B65}" type="sibTrans" cxnId="{7A45B788-7C98-4D43-A05F-A1F2F656B5C4}">
      <dgm:prSet/>
      <dgm:spPr/>
      <dgm:t>
        <a:bodyPr/>
        <a:lstStyle/>
        <a:p>
          <a:endParaRPr lang="es-ES_tradnl"/>
        </a:p>
      </dgm:t>
    </dgm:pt>
    <dgm:pt modelId="{C2A0D19D-D68E-8944-A1DE-3E7D2D7442A7}">
      <dgm:prSet/>
      <dgm:spPr/>
      <dgm:t>
        <a:bodyPr/>
        <a:lstStyle/>
        <a:p>
          <a:pPr rtl="0"/>
          <a:r>
            <a:rPr lang="es-ES_tradnl" dirty="0" err="1" smtClean="0"/>
            <a:t>Dark</a:t>
          </a:r>
          <a:r>
            <a:rPr lang="es-ES_tradnl" dirty="0" smtClean="0"/>
            <a:t> </a:t>
          </a:r>
          <a:r>
            <a:rPr lang="es-ES_tradnl" dirty="0" err="1" smtClean="0"/>
            <a:t>purple</a:t>
          </a:r>
          <a:r>
            <a:rPr lang="es-ES_tradnl" dirty="0" smtClean="0"/>
            <a:t>, </a:t>
          </a:r>
          <a:r>
            <a:rPr lang="es-ES_tradnl" dirty="0" err="1" smtClean="0"/>
            <a:t>necrotic</a:t>
          </a:r>
          <a:r>
            <a:rPr lang="es-ES_tradnl" dirty="0" smtClean="0"/>
            <a:t> skin </a:t>
          </a:r>
          <a:r>
            <a:rPr lang="es-ES_tradnl" dirty="0" err="1" smtClean="0"/>
            <a:t>lesions</a:t>
          </a:r>
          <a:r>
            <a:rPr lang="es-ES_tradnl" dirty="0" smtClean="0"/>
            <a:t> </a:t>
          </a:r>
          <a:r>
            <a:rPr lang="es-ES_tradnl" dirty="0" err="1" smtClean="0"/>
            <a:t>that</a:t>
          </a:r>
          <a:r>
            <a:rPr lang="es-ES_tradnl" dirty="0" smtClean="0"/>
            <a:t> </a:t>
          </a:r>
          <a:r>
            <a:rPr lang="es-ES_tradnl" dirty="0" err="1" smtClean="0"/>
            <a:t>commonly</a:t>
          </a:r>
          <a:r>
            <a:rPr lang="es-ES_tradnl" dirty="0" smtClean="0"/>
            <a:t> </a:t>
          </a:r>
          <a:r>
            <a:rPr lang="es-ES_tradnl" dirty="0" err="1" smtClean="0"/>
            <a:t>slough</a:t>
          </a:r>
          <a:r>
            <a:rPr lang="es-ES_tradnl" dirty="0" smtClean="0"/>
            <a:t> </a:t>
          </a:r>
          <a:r>
            <a:rPr lang="es-ES_tradnl" dirty="0" err="1" smtClean="0"/>
            <a:t>may</a:t>
          </a:r>
          <a:r>
            <a:rPr lang="es-ES_tradnl" dirty="0" smtClean="0"/>
            <a:t> be </a:t>
          </a:r>
          <a:r>
            <a:rPr lang="es-ES_tradnl" dirty="0" err="1" smtClean="0"/>
            <a:t>seen</a:t>
          </a:r>
          <a:r>
            <a:rPr lang="es-ES_tradnl" dirty="0" smtClean="0"/>
            <a:t>. </a:t>
          </a:r>
          <a:endParaRPr lang="es-ES_tradnl" dirty="0"/>
        </a:p>
      </dgm:t>
    </dgm:pt>
    <dgm:pt modelId="{55189885-20D7-DE4C-A63B-F684CCE571EA}" type="parTrans" cxnId="{558B8C5D-A73C-F446-9BAA-A674956D5564}">
      <dgm:prSet/>
      <dgm:spPr/>
      <dgm:t>
        <a:bodyPr/>
        <a:lstStyle/>
        <a:p>
          <a:endParaRPr lang="es-ES_tradnl"/>
        </a:p>
      </dgm:t>
    </dgm:pt>
    <dgm:pt modelId="{4183F6C4-87B8-6347-A73B-FFC6508E5A75}" type="sibTrans" cxnId="{558B8C5D-A73C-F446-9BAA-A674956D5564}">
      <dgm:prSet/>
      <dgm:spPr/>
      <dgm:t>
        <a:bodyPr/>
        <a:lstStyle/>
        <a:p>
          <a:endParaRPr lang="es-ES_tradnl"/>
        </a:p>
      </dgm:t>
    </dgm:pt>
    <dgm:pt modelId="{0787467E-5796-2B42-89E2-E6AE6FF9D3AE}">
      <dgm:prSet/>
      <dgm:spPr/>
      <dgm:t>
        <a:bodyPr/>
        <a:lstStyle/>
        <a:p>
          <a:pPr rtl="0"/>
          <a:r>
            <a:rPr lang="es-ES_tradnl" dirty="0" err="1" smtClean="0"/>
            <a:t>Mortality</a:t>
          </a:r>
          <a:r>
            <a:rPr lang="es-ES_tradnl" dirty="0" smtClean="0"/>
            <a:t> in </a:t>
          </a:r>
          <a:r>
            <a:rPr lang="es-ES_tradnl" dirty="0" err="1" smtClean="0"/>
            <a:t>chronic</a:t>
          </a:r>
          <a:r>
            <a:rPr lang="es-ES_tradnl" dirty="0" smtClean="0"/>
            <a:t> cases </a:t>
          </a:r>
          <a:r>
            <a:rPr lang="es-ES_tradnl" dirty="0" err="1" smtClean="0"/>
            <a:t>is</a:t>
          </a:r>
          <a:r>
            <a:rPr lang="es-ES_tradnl" dirty="0" smtClean="0"/>
            <a:t> </a:t>
          </a:r>
          <a:r>
            <a:rPr lang="es-ES_tradnl" dirty="0" err="1" smtClean="0"/>
            <a:t>low</a:t>
          </a:r>
          <a:r>
            <a:rPr lang="es-ES_tradnl" dirty="0" smtClean="0"/>
            <a:t>, </a:t>
          </a:r>
          <a:r>
            <a:rPr lang="es-ES_tradnl" dirty="0" err="1" smtClean="0"/>
            <a:t>but</a:t>
          </a:r>
          <a:r>
            <a:rPr lang="es-ES_tradnl" dirty="0" smtClean="0"/>
            <a:t> </a:t>
          </a:r>
          <a:r>
            <a:rPr lang="es-ES_tradnl" dirty="0" err="1" smtClean="0"/>
            <a:t>growth</a:t>
          </a:r>
          <a:r>
            <a:rPr lang="es-ES_tradnl" dirty="0" smtClean="0"/>
            <a:t> </a:t>
          </a:r>
          <a:r>
            <a:rPr lang="es-ES_tradnl" dirty="0" err="1" smtClean="0"/>
            <a:t>rate</a:t>
          </a:r>
          <a:r>
            <a:rPr lang="es-ES_tradnl" dirty="0" smtClean="0"/>
            <a:t> </a:t>
          </a:r>
          <a:r>
            <a:rPr lang="es-ES_tradnl" dirty="0" err="1" smtClean="0"/>
            <a:t>is</a:t>
          </a:r>
          <a:r>
            <a:rPr lang="es-ES_tradnl" dirty="0" smtClean="0"/>
            <a:t> </a:t>
          </a:r>
          <a:r>
            <a:rPr lang="es-ES_tradnl" dirty="0" err="1" smtClean="0"/>
            <a:t>retarded</a:t>
          </a:r>
          <a:r>
            <a:rPr lang="es-ES_tradnl" dirty="0" smtClean="0"/>
            <a:t>.</a:t>
          </a:r>
          <a:endParaRPr lang="es-ES_tradnl" dirty="0"/>
        </a:p>
      </dgm:t>
    </dgm:pt>
    <dgm:pt modelId="{FB76DBDF-A242-2740-9D06-52C6069FC352}" type="parTrans" cxnId="{BC15CB41-C4EA-4B47-91EC-ACF813BCF470}">
      <dgm:prSet/>
      <dgm:spPr/>
      <dgm:t>
        <a:bodyPr/>
        <a:lstStyle/>
        <a:p>
          <a:endParaRPr lang="es-ES_tradnl"/>
        </a:p>
      </dgm:t>
    </dgm:pt>
    <dgm:pt modelId="{409FB079-FDEF-1942-B3D8-F723F2CD162E}" type="sibTrans" cxnId="{BC15CB41-C4EA-4B47-91EC-ACF813BCF470}">
      <dgm:prSet/>
      <dgm:spPr/>
      <dgm:t>
        <a:bodyPr/>
        <a:lstStyle/>
        <a:p>
          <a:endParaRPr lang="es-ES_tradnl"/>
        </a:p>
      </dgm:t>
    </dgm:pt>
    <dgm:pt modelId="{A5AEB69A-209B-704B-B28D-31C7A85FAF98}" type="pres">
      <dgm:prSet presAssocID="{B621E8E2-F997-994D-B0B7-75D7C78C86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FEC1AD89-B753-D44A-B451-89711220CBA5}" type="pres">
      <dgm:prSet presAssocID="{21AE456E-6CA4-2C4B-BE6C-61E89A410A85}" presName="root" presStyleCnt="0"/>
      <dgm:spPr/>
    </dgm:pt>
    <dgm:pt modelId="{DCBED27F-7CC2-4847-8432-B491698C2A93}" type="pres">
      <dgm:prSet presAssocID="{21AE456E-6CA4-2C4B-BE6C-61E89A410A85}" presName="rootComposite" presStyleCnt="0"/>
      <dgm:spPr/>
    </dgm:pt>
    <dgm:pt modelId="{50F277CC-952F-8240-B18F-D2A1D1384D19}" type="pres">
      <dgm:prSet presAssocID="{21AE456E-6CA4-2C4B-BE6C-61E89A410A85}" presName="rootText" presStyleLbl="node1" presStyleIdx="0" presStyleCnt="5" custScaleX="125956" custScaleY="195614"/>
      <dgm:spPr/>
      <dgm:t>
        <a:bodyPr/>
        <a:lstStyle/>
        <a:p>
          <a:endParaRPr lang="es-ES_tradnl"/>
        </a:p>
      </dgm:t>
    </dgm:pt>
    <dgm:pt modelId="{23A91B40-E3A0-6C48-8A84-0CE5A255192A}" type="pres">
      <dgm:prSet presAssocID="{21AE456E-6CA4-2C4B-BE6C-61E89A410A85}" presName="rootConnector" presStyleLbl="node1" presStyleIdx="0" presStyleCnt="5"/>
      <dgm:spPr/>
      <dgm:t>
        <a:bodyPr/>
        <a:lstStyle/>
        <a:p>
          <a:endParaRPr lang="es-ES_tradnl"/>
        </a:p>
      </dgm:t>
    </dgm:pt>
    <dgm:pt modelId="{15E92BB2-DBF2-EC41-928F-3E1F94C6981C}" type="pres">
      <dgm:prSet presAssocID="{21AE456E-6CA4-2C4B-BE6C-61E89A410A85}" presName="childShape" presStyleCnt="0"/>
      <dgm:spPr/>
    </dgm:pt>
    <dgm:pt modelId="{E14C0B9E-F9A7-6043-A582-BE3C62E13325}" type="pres">
      <dgm:prSet presAssocID="{74EF4EA3-5913-0346-AB36-BF3DED22BF3C}" presName="Name13" presStyleLbl="parChTrans1D2" presStyleIdx="0" presStyleCnt="3"/>
      <dgm:spPr/>
      <dgm:t>
        <a:bodyPr/>
        <a:lstStyle/>
        <a:p>
          <a:endParaRPr lang="es-ES_tradnl"/>
        </a:p>
      </dgm:t>
    </dgm:pt>
    <dgm:pt modelId="{CF37B142-9D90-504F-8033-61D1C371C4A0}" type="pres">
      <dgm:prSet presAssocID="{8116C5C3-B7DA-BD48-B42D-16FE2C0AC166}" presName="childText" presStyleLbl="bgAcc1" presStyleIdx="0" presStyleCnt="3" custScaleX="122673" custScaleY="1505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392CBFE-28C6-4148-82DC-83D2EE9BD5FC}" type="pres">
      <dgm:prSet presAssocID="{0567C261-20A8-0740-8DE8-A1475F6CD429}" presName="root" presStyleCnt="0"/>
      <dgm:spPr/>
    </dgm:pt>
    <dgm:pt modelId="{86C91252-B31F-9D40-9FB0-C6636C5C5A58}" type="pres">
      <dgm:prSet presAssocID="{0567C261-20A8-0740-8DE8-A1475F6CD429}" presName="rootComposite" presStyleCnt="0"/>
      <dgm:spPr/>
    </dgm:pt>
    <dgm:pt modelId="{ADE69667-B3C9-C146-BB39-11E58E5FD9E5}" type="pres">
      <dgm:prSet presAssocID="{0567C261-20A8-0740-8DE8-A1475F6CD429}" presName="rootText" presStyleLbl="node1" presStyleIdx="1" presStyleCnt="5" custScaleX="136978" custScaleY="214748"/>
      <dgm:spPr/>
      <dgm:t>
        <a:bodyPr/>
        <a:lstStyle/>
        <a:p>
          <a:endParaRPr lang="es-ES_tradnl"/>
        </a:p>
      </dgm:t>
    </dgm:pt>
    <dgm:pt modelId="{E5791AA3-6F5B-CE48-A131-5A45DE806278}" type="pres">
      <dgm:prSet presAssocID="{0567C261-20A8-0740-8DE8-A1475F6CD429}" presName="rootConnector" presStyleLbl="node1" presStyleIdx="1" presStyleCnt="5"/>
      <dgm:spPr/>
      <dgm:t>
        <a:bodyPr/>
        <a:lstStyle/>
        <a:p>
          <a:endParaRPr lang="es-ES_tradnl"/>
        </a:p>
      </dgm:t>
    </dgm:pt>
    <dgm:pt modelId="{E9622DB4-BAD7-124E-BC65-6DD11915455C}" type="pres">
      <dgm:prSet presAssocID="{0567C261-20A8-0740-8DE8-A1475F6CD429}" presName="childShape" presStyleCnt="0"/>
      <dgm:spPr/>
    </dgm:pt>
    <dgm:pt modelId="{DA5EA1C4-CA6C-B74C-B691-43B34EDC8DD9}" type="pres">
      <dgm:prSet presAssocID="{F0D97DAA-2B19-214B-BCB8-B6451365F8E6}" presName="Name13" presStyleLbl="parChTrans1D2" presStyleIdx="1" presStyleCnt="3"/>
      <dgm:spPr/>
      <dgm:t>
        <a:bodyPr/>
        <a:lstStyle/>
        <a:p>
          <a:endParaRPr lang="es-ES_tradnl"/>
        </a:p>
      </dgm:t>
    </dgm:pt>
    <dgm:pt modelId="{36115D34-72AB-1B4B-B79B-BA6EE4FC1085}" type="pres">
      <dgm:prSet presAssocID="{E6E53EDA-976B-8347-A12B-20AE3E2057B7}" presName="childText" presStyleLbl="bgAcc1" presStyleIdx="1" presStyleCnt="3" custScaleX="126037" custScaleY="14694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C24F515-E9C2-0443-AB25-8164E5D5DF02}" type="pres">
      <dgm:prSet presAssocID="{FA2FA5E5-89B6-3F41-86F8-E19310F02446}" presName="root" presStyleCnt="0"/>
      <dgm:spPr/>
    </dgm:pt>
    <dgm:pt modelId="{8E4ECA94-BA94-7841-97EF-BC1B2095D19B}" type="pres">
      <dgm:prSet presAssocID="{FA2FA5E5-89B6-3F41-86F8-E19310F02446}" presName="rootComposite" presStyleCnt="0"/>
      <dgm:spPr/>
    </dgm:pt>
    <dgm:pt modelId="{E591CA70-E2E8-B742-9BC7-85CAF2FDB652}" type="pres">
      <dgm:prSet presAssocID="{FA2FA5E5-89B6-3F41-86F8-E19310F02446}" presName="rootText" presStyleLbl="node1" presStyleIdx="2" presStyleCnt="5" custScaleX="125928" custScaleY="148014"/>
      <dgm:spPr/>
      <dgm:t>
        <a:bodyPr/>
        <a:lstStyle/>
        <a:p>
          <a:endParaRPr lang="es-ES_tradnl"/>
        </a:p>
      </dgm:t>
    </dgm:pt>
    <dgm:pt modelId="{71215A94-F1B3-2D4C-B141-E9DDC02BB407}" type="pres">
      <dgm:prSet presAssocID="{FA2FA5E5-89B6-3F41-86F8-E19310F02446}" presName="rootConnector" presStyleLbl="node1" presStyleIdx="2" presStyleCnt="5"/>
      <dgm:spPr/>
      <dgm:t>
        <a:bodyPr/>
        <a:lstStyle/>
        <a:p>
          <a:endParaRPr lang="es-ES_tradnl"/>
        </a:p>
      </dgm:t>
    </dgm:pt>
    <dgm:pt modelId="{B15BBC9D-043D-354C-B1A7-29502DC23FF0}" type="pres">
      <dgm:prSet presAssocID="{FA2FA5E5-89B6-3F41-86F8-E19310F02446}" presName="childShape" presStyleCnt="0"/>
      <dgm:spPr/>
    </dgm:pt>
    <dgm:pt modelId="{180972AE-EFFA-8F42-B5C8-0D269F3C2253}" type="pres">
      <dgm:prSet presAssocID="{AA93119A-B962-0E4A-A141-2227F6EC4B3B}" presName="Name13" presStyleLbl="parChTrans1D2" presStyleIdx="2" presStyleCnt="3"/>
      <dgm:spPr/>
      <dgm:t>
        <a:bodyPr/>
        <a:lstStyle/>
        <a:p>
          <a:endParaRPr lang="es-ES_tradnl"/>
        </a:p>
      </dgm:t>
    </dgm:pt>
    <dgm:pt modelId="{30557537-6FD1-6247-B0F9-50A61F624557}" type="pres">
      <dgm:prSet presAssocID="{CE25F7A5-53F3-9B47-94D0-7F42D3B53ED6}" presName="childText" presStyleLbl="bgAcc1" presStyleIdx="2" presStyleCnt="3" custScaleX="134687" custScaleY="15045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5792DE-1E27-6F4A-AB32-A9C5954625A4}" type="pres">
      <dgm:prSet presAssocID="{C2A0D19D-D68E-8944-A1DE-3E7D2D7442A7}" presName="root" presStyleCnt="0"/>
      <dgm:spPr/>
    </dgm:pt>
    <dgm:pt modelId="{58018B81-B1FF-2647-8320-972421161BBA}" type="pres">
      <dgm:prSet presAssocID="{C2A0D19D-D68E-8944-A1DE-3E7D2D7442A7}" presName="rootComposite" presStyleCnt="0"/>
      <dgm:spPr/>
    </dgm:pt>
    <dgm:pt modelId="{8EC5FB49-9C01-6144-8C4A-8FC960FEEEDB}" type="pres">
      <dgm:prSet presAssocID="{C2A0D19D-D68E-8944-A1DE-3E7D2D7442A7}" presName="rootText" presStyleLbl="node1" presStyleIdx="3" presStyleCnt="5" custScaleX="150724" custScaleY="152822"/>
      <dgm:spPr/>
      <dgm:t>
        <a:bodyPr/>
        <a:lstStyle/>
        <a:p>
          <a:endParaRPr lang="es-ES_tradnl"/>
        </a:p>
      </dgm:t>
    </dgm:pt>
    <dgm:pt modelId="{15A6CD68-E3B4-6B49-80EB-F8F18949AAC4}" type="pres">
      <dgm:prSet presAssocID="{C2A0D19D-D68E-8944-A1DE-3E7D2D7442A7}" presName="rootConnector" presStyleLbl="node1" presStyleIdx="3" presStyleCnt="5"/>
      <dgm:spPr/>
      <dgm:t>
        <a:bodyPr/>
        <a:lstStyle/>
        <a:p>
          <a:endParaRPr lang="es-ES_tradnl"/>
        </a:p>
      </dgm:t>
    </dgm:pt>
    <dgm:pt modelId="{0EC6ED26-2A26-3247-B17A-E64816AF8127}" type="pres">
      <dgm:prSet presAssocID="{C2A0D19D-D68E-8944-A1DE-3E7D2D7442A7}" presName="childShape" presStyleCnt="0"/>
      <dgm:spPr/>
    </dgm:pt>
    <dgm:pt modelId="{4970DFF2-46BF-1B42-9D21-06246F9CC405}" type="pres">
      <dgm:prSet presAssocID="{0787467E-5796-2B42-89E2-E6AE6FF9D3AE}" presName="root" presStyleCnt="0"/>
      <dgm:spPr/>
    </dgm:pt>
    <dgm:pt modelId="{CE184AE2-C0F6-CF47-BF66-74273FFBBE46}" type="pres">
      <dgm:prSet presAssocID="{0787467E-5796-2B42-89E2-E6AE6FF9D3AE}" presName="rootComposite" presStyleCnt="0"/>
      <dgm:spPr/>
    </dgm:pt>
    <dgm:pt modelId="{E50294AA-315C-7640-9375-820373CDAF59}" type="pres">
      <dgm:prSet presAssocID="{0787467E-5796-2B42-89E2-E6AE6FF9D3AE}" presName="rootText" presStyleLbl="node1" presStyleIdx="4" presStyleCnt="5" custScaleX="134462" custScaleY="164440"/>
      <dgm:spPr/>
      <dgm:t>
        <a:bodyPr/>
        <a:lstStyle/>
        <a:p>
          <a:endParaRPr lang="es-ES_tradnl"/>
        </a:p>
      </dgm:t>
    </dgm:pt>
    <dgm:pt modelId="{03C5BE8F-AD64-D446-912D-A3F462A6EEBF}" type="pres">
      <dgm:prSet presAssocID="{0787467E-5796-2B42-89E2-E6AE6FF9D3AE}" presName="rootConnector" presStyleLbl="node1" presStyleIdx="4" presStyleCnt="5"/>
      <dgm:spPr/>
      <dgm:t>
        <a:bodyPr/>
        <a:lstStyle/>
        <a:p>
          <a:endParaRPr lang="es-ES_tradnl"/>
        </a:p>
      </dgm:t>
    </dgm:pt>
    <dgm:pt modelId="{623D9098-354C-A74C-B68B-1F5D69D05A6F}" type="pres">
      <dgm:prSet presAssocID="{0787467E-5796-2B42-89E2-E6AE6FF9D3AE}" presName="childShape" presStyleCnt="0"/>
      <dgm:spPr/>
    </dgm:pt>
  </dgm:ptLst>
  <dgm:cxnLst>
    <dgm:cxn modelId="{86712B7B-DB62-DB49-89C7-FBDCBB4D8EA9}" srcId="{B621E8E2-F997-994D-B0B7-75D7C78C8619}" destId="{0567C261-20A8-0740-8DE8-A1475F6CD429}" srcOrd="1" destOrd="0" parTransId="{444B2C27-97E7-1F4E-AEC9-5C10C1D25CEC}" sibTransId="{1B454EAB-0F07-2544-902B-FA7D25002D44}"/>
    <dgm:cxn modelId="{3242AB3E-A6BF-3D40-A32F-897055486E72}" srcId="{B621E8E2-F997-994D-B0B7-75D7C78C8619}" destId="{21AE456E-6CA4-2C4B-BE6C-61E89A410A85}" srcOrd="0" destOrd="0" parTransId="{F82BC289-9ECD-6E42-B63F-B6705560C51A}" sibTransId="{98E71819-9F6D-AD4E-8AAE-91930175AB1E}"/>
    <dgm:cxn modelId="{C2DCCBA9-66E2-AA49-8EDA-2A050F637D91}" type="presOf" srcId="{C2A0D19D-D68E-8944-A1DE-3E7D2D7442A7}" destId="{15A6CD68-E3B4-6B49-80EB-F8F18949AAC4}" srcOrd="1" destOrd="0" presId="urn:microsoft.com/office/officeart/2005/8/layout/hierarchy3"/>
    <dgm:cxn modelId="{54B5C2AB-F9CD-7743-A75D-87A984D60026}" type="presOf" srcId="{8116C5C3-B7DA-BD48-B42D-16FE2C0AC166}" destId="{CF37B142-9D90-504F-8033-61D1C371C4A0}" srcOrd="0" destOrd="0" presId="urn:microsoft.com/office/officeart/2005/8/layout/hierarchy3"/>
    <dgm:cxn modelId="{72DFA7B5-222F-5F45-A195-B49676C84C38}" type="presOf" srcId="{21AE456E-6CA4-2C4B-BE6C-61E89A410A85}" destId="{23A91B40-E3A0-6C48-8A84-0CE5A255192A}" srcOrd="1" destOrd="0" presId="urn:microsoft.com/office/officeart/2005/8/layout/hierarchy3"/>
    <dgm:cxn modelId="{4F7F305A-E7A2-0747-AA9A-D00E8CF87D59}" type="presOf" srcId="{CE25F7A5-53F3-9B47-94D0-7F42D3B53ED6}" destId="{30557537-6FD1-6247-B0F9-50A61F624557}" srcOrd="0" destOrd="0" presId="urn:microsoft.com/office/officeart/2005/8/layout/hierarchy3"/>
    <dgm:cxn modelId="{F7333702-ED6C-3B42-8D3F-3619F33161E7}" type="presOf" srcId="{0567C261-20A8-0740-8DE8-A1475F6CD429}" destId="{E5791AA3-6F5B-CE48-A131-5A45DE806278}" srcOrd="1" destOrd="0" presId="urn:microsoft.com/office/officeart/2005/8/layout/hierarchy3"/>
    <dgm:cxn modelId="{93A58D81-6E84-5E4E-AED8-DF2742EBAC74}" type="presOf" srcId="{0787467E-5796-2B42-89E2-E6AE6FF9D3AE}" destId="{03C5BE8F-AD64-D446-912D-A3F462A6EEBF}" srcOrd="1" destOrd="0" presId="urn:microsoft.com/office/officeart/2005/8/layout/hierarchy3"/>
    <dgm:cxn modelId="{BC15CB41-C4EA-4B47-91EC-ACF813BCF470}" srcId="{B621E8E2-F997-994D-B0B7-75D7C78C8619}" destId="{0787467E-5796-2B42-89E2-E6AE6FF9D3AE}" srcOrd="4" destOrd="0" parTransId="{FB76DBDF-A242-2740-9D06-52C6069FC352}" sibTransId="{409FB079-FDEF-1942-B3D8-F723F2CD162E}"/>
    <dgm:cxn modelId="{7A45B788-7C98-4D43-A05F-A1F2F656B5C4}" srcId="{FA2FA5E5-89B6-3F41-86F8-E19310F02446}" destId="{CE25F7A5-53F3-9B47-94D0-7F42D3B53ED6}" srcOrd="0" destOrd="0" parTransId="{AA93119A-B962-0E4A-A141-2227F6EC4B3B}" sibTransId="{D6699FB8-D4EA-FA42-953D-4C5416665B65}"/>
    <dgm:cxn modelId="{C902E51C-27DB-F04D-98B8-6FB3D3B037DB}" srcId="{21AE456E-6CA4-2C4B-BE6C-61E89A410A85}" destId="{8116C5C3-B7DA-BD48-B42D-16FE2C0AC166}" srcOrd="0" destOrd="0" parTransId="{74EF4EA3-5913-0346-AB36-BF3DED22BF3C}" sibTransId="{C3CE96B8-9118-F044-B5E0-7809DC7FDDFA}"/>
    <dgm:cxn modelId="{58769CD6-1E71-BB4C-9A8A-FF385537768E}" type="presOf" srcId="{0787467E-5796-2B42-89E2-E6AE6FF9D3AE}" destId="{E50294AA-315C-7640-9375-820373CDAF59}" srcOrd="0" destOrd="0" presId="urn:microsoft.com/office/officeart/2005/8/layout/hierarchy3"/>
    <dgm:cxn modelId="{558B8C5D-A73C-F446-9BAA-A674956D5564}" srcId="{B621E8E2-F997-994D-B0B7-75D7C78C8619}" destId="{C2A0D19D-D68E-8944-A1DE-3E7D2D7442A7}" srcOrd="3" destOrd="0" parTransId="{55189885-20D7-DE4C-A63B-F684CCE571EA}" sibTransId="{4183F6C4-87B8-6347-A73B-FFC6508E5A75}"/>
    <dgm:cxn modelId="{02036188-3C4D-0D42-AA06-D018A4987A79}" type="presOf" srcId="{E6E53EDA-976B-8347-A12B-20AE3E2057B7}" destId="{36115D34-72AB-1B4B-B79B-BA6EE4FC1085}" srcOrd="0" destOrd="0" presId="urn:microsoft.com/office/officeart/2005/8/layout/hierarchy3"/>
    <dgm:cxn modelId="{C8FF810F-55EC-2E45-B7F0-E11DD75E6701}" type="presOf" srcId="{B621E8E2-F997-994D-B0B7-75D7C78C8619}" destId="{A5AEB69A-209B-704B-B28D-31C7A85FAF98}" srcOrd="0" destOrd="0" presId="urn:microsoft.com/office/officeart/2005/8/layout/hierarchy3"/>
    <dgm:cxn modelId="{0FC1ADED-E764-1749-B178-7B8DA8E8F336}" srcId="{B621E8E2-F997-994D-B0B7-75D7C78C8619}" destId="{FA2FA5E5-89B6-3F41-86F8-E19310F02446}" srcOrd="2" destOrd="0" parTransId="{BF862B72-14D4-184C-B190-E6A2A0055F57}" sibTransId="{1B1648F9-2D3B-7C41-8CB3-368C2ECF0E50}"/>
    <dgm:cxn modelId="{AD4AEAEF-8804-504F-B00C-53AF00C1E88D}" type="presOf" srcId="{C2A0D19D-D68E-8944-A1DE-3E7D2D7442A7}" destId="{8EC5FB49-9C01-6144-8C4A-8FC960FEEEDB}" srcOrd="0" destOrd="0" presId="urn:microsoft.com/office/officeart/2005/8/layout/hierarchy3"/>
    <dgm:cxn modelId="{6125CC54-6C2C-6E44-BD7C-4A89A0EA06D7}" type="presOf" srcId="{AA93119A-B962-0E4A-A141-2227F6EC4B3B}" destId="{180972AE-EFFA-8F42-B5C8-0D269F3C2253}" srcOrd="0" destOrd="0" presId="urn:microsoft.com/office/officeart/2005/8/layout/hierarchy3"/>
    <dgm:cxn modelId="{222BB753-FFAE-0E47-930F-D589405C1A2E}" type="presOf" srcId="{21AE456E-6CA4-2C4B-BE6C-61E89A410A85}" destId="{50F277CC-952F-8240-B18F-D2A1D1384D19}" srcOrd="0" destOrd="0" presId="urn:microsoft.com/office/officeart/2005/8/layout/hierarchy3"/>
    <dgm:cxn modelId="{5463A1EE-6F47-BA40-8605-AF06917BF798}" type="presOf" srcId="{74EF4EA3-5913-0346-AB36-BF3DED22BF3C}" destId="{E14C0B9E-F9A7-6043-A582-BE3C62E13325}" srcOrd="0" destOrd="0" presId="urn:microsoft.com/office/officeart/2005/8/layout/hierarchy3"/>
    <dgm:cxn modelId="{B1AB7500-6FC8-354E-AB43-7ECECB53605B}" type="presOf" srcId="{FA2FA5E5-89B6-3F41-86F8-E19310F02446}" destId="{E591CA70-E2E8-B742-9BC7-85CAF2FDB652}" srcOrd="0" destOrd="0" presId="urn:microsoft.com/office/officeart/2005/8/layout/hierarchy3"/>
    <dgm:cxn modelId="{53C480DB-E69F-9845-93BC-1269EF86EA30}" srcId="{0567C261-20A8-0740-8DE8-A1475F6CD429}" destId="{E6E53EDA-976B-8347-A12B-20AE3E2057B7}" srcOrd="0" destOrd="0" parTransId="{F0D97DAA-2B19-214B-BCB8-B6451365F8E6}" sibTransId="{75D46688-B835-4B45-9F6B-3F2F0FC86EE1}"/>
    <dgm:cxn modelId="{59B35F88-95A0-F14F-87BB-272EBC7CB2AF}" type="presOf" srcId="{F0D97DAA-2B19-214B-BCB8-B6451365F8E6}" destId="{DA5EA1C4-CA6C-B74C-B691-43B34EDC8DD9}" srcOrd="0" destOrd="0" presId="urn:microsoft.com/office/officeart/2005/8/layout/hierarchy3"/>
    <dgm:cxn modelId="{C721185E-0BEF-074B-8D43-6792AC72A030}" type="presOf" srcId="{FA2FA5E5-89B6-3F41-86F8-E19310F02446}" destId="{71215A94-F1B3-2D4C-B141-E9DDC02BB407}" srcOrd="1" destOrd="0" presId="urn:microsoft.com/office/officeart/2005/8/layout/hierarchy3"/>
    <dgm:cxn modelId="{B708BC11-43D8-C749-B716-A4592F6FFE42}" type="presOf" srcId="{0567C261-20A8-0740-8DE8-A1475F6CD429}" destId="{ADE69667-B3C9-C146-BB39-11E58E5FD9E5}" srcOrd="0" destOrd="0" presId="urn:microsoft.com/office/officeart/2005/8/layout/hierarchy3"/>
    <dgm:cxn modelId="{4CEC183D-21C8-AB45-934E-8A119398C480}" type="presParOf" srcId="{A5AEB69A-209B-704B-B28D-31C7A85FAF98}" destId="{FEC1AD89-B753-D44A-B451-89711220CBA5}" srcOrd="0" destOrd="0" presId="urn:microsoft.com/office/officeart/2005/8/layout/hierarchy3"/>
    <dgm:cxn modelId="{9989918F-736A-1846-A61A-7CCE4DD75E64}" type="presParOf" srcId="{FEC1AD89-B753-D44A-B451-89711220CBA5}" destId="{DCBED27F-7CC2-4847-8432-B491698C2A93}" srcOrd="0" destOrd="0" presId="urn:microsoft.com/office/officeart/2005/8/layout/hierarchy3"/>
    <dgm:cxn modelId="{5E59270E-C349-974F-8ADE-CF273F50848C}" type="presParOf" srcId="{DCBED27F-7CC2-4847-8432-B491698C2A93}" destId="{50F277CC-952F-8240-B18F-D2A1D1384D19}" srcOrd="0" destOrd="0" presId="urn:microsoft.com/office/officeart/2005/8/layout/hierarchy3"/>
    <dgm:cxn modelId="{32E5D523-B766-5749-BE29-4DBD17FA4A43}" type="presParOf" srcId="{DCBED27F-7CC2-4847-8432-B491698C2A93}" destId="{23A91B40-E3A0-6C48-8A84-0CE5A255192A}" srcOrd="1" destOrd="0" presId="urn:microsoft.com/office/officeart/2005/8/layout/hierarchy3"/>
    <dgm:cxn modelId="{7B8BF921-0B54-544F-B51B-FE7C441FA608}" type="presParOf" srcId="{FEC1AD89-B753-D44A-B451-89711220CBA5}" destId="{15E92BB2-DBF2-EC41-928F-3E1F94C6981C}" srcOrd="1" destOrd="0" presId="urn:microsoft.com/office/officeart/2005/8/layout/hierarchy3"/>
    <dgm:cxn modelId="{4912EF0E-0279-A54B-B488-78BB8EC327F2}" type="presParOf" srcId="{15E92BB2-DBF2-EC41-928F-3E1F94C6981C}" destId="{E14C0B9E-F9A7-6043-A582-BE3C62E13325}" srcOrd="0" destOrd="0" presId="urn:microsoft.com/office/officeart/2005/8/layout/hierarchy3"/>
    <dgm:cxn modelId="{43C78AD1-537C-144C-8B30-BB1ACFB41418}" type="presParOf" srcId="{15E92BB2-DBF2-EC41-928F-3E1F94C6981C}" destId="{CF37B142-9D90-504F-8033-61D1C371C4A0}" srcOrd="1" destOrd="0" presId="urn:microsoft.com/office/officeart/2005/8/layout/hierarchy3"/>
    <dgm:cxn modelId="{E38B6ABA-A7D7-4D49-A637-373CB0C34BBC}" type="presParOf" srcId="{A5AEB69A-209B-704B-B28D-31C7A85FAF98}" destId="{0392CBFE-28C6-4148-82DC-83D2EE9BD5FC}" srcOrd="1" destOrd="0" presId="urn:microsoft.com/office/officeart/2005/8/layout/hierarchy3"/>
    <dgm:cxn modelId="{E76157C6-A49A-9C4B-A77C-2D8106E87632}" type="presParOf" srcId="{0392CBFE-28C6-4148-82DC-83D2EE9BD5FC}" destId="{86C91252-B31F-9D40-9FB0-C6636C5C5A58}" srcOrd="0" destOrd="0" presId="urn:microsoft.com/office/officeart/2005/8/layout/hierarchy3"/>
    <dgm:cxn modelId="{F56E148A-E0C4-E647-A964-01D71736EDC0}" type="presParOf" srcId="{86C91252-B31F-9D40-9FB0-C6636C5C5A58}" destId="{ADE69667-B3C9-C146-BB39-11E58E5FD9E5}" srcOrd="0" destOrd="0" presId="urn:microsoft.com/office/officeart/2005/8/layout/hierarchy3"/>
    <dgm:cxn modelId="{CFFFE242-0AA1-2548-9A48-495BC3BCB6BF}" type="presParOf" srcId="{86C91252-B31F-9D40-9FB0-C6636C5C5A58}" destId="{E5791AA3-6F5B-CE48-A131-5A45DE806278}" srcOrd="1" destOrd="0" presId="urn:microsoft.com/office/officeart/2005/8/layout/hierarchy3"/>
    <dgm:cxn modelId="{707109CA-F801-3A4A-AC36-C51E9A6A115A}" type="presParOf" srcId="{0392CBFE-28C6-4148-82DC-83D2EE9BD5FC}" destId="{E9622DB4-BAD7-124E-BC65-6DD11915455C}" srcOrd="1" destOrd="0" presId="urn:microsoft.com/office/officeart/2005/8/layout/hierarchy3"/>
    <dgm:cxn modelId="{F1BC781A-1E34-9345-8ABA-19B6C715FB87}" type="presParOf" srcId="{E9622DB4-BAD7-124E-BC65-6DD11915455C}" destId="{DA5EA1C4-CA6C-B74C-B691-43B34EDC8DD9}" srcOrd="0" destOrd="0" presId="urn:microsoft.com/office/officeart/2005/8/layout/hierarchy3"/>
    <dgm:cxn modelId="{6C72F628-96F1-9E45-91AB-CBC9C3C0F283}" type="presParOf" srcId="{E9622DB4-BAD7-124E-BC65-6DD11915455C}" destId="{36115D34-72AB-1B4B-B79B-BA6EE4FC1085}" srcOrd="1" destOrd="0" presId="urn:microsoft.com/office/officeart/2005/8/layout/hierarchy3"/>
    <dgm:cxn modelId="{66312F00-6B00-C04A-8681-C0417E2E96A9}" type="presParOf" srcId="{A5AEB69A-209B-704B-B28D-31C7A85FAF98}" destId="{8C24F515-E9C2-0443-AB25-8164E5D5DF02}" srcOrd="2" destOrd="0" presId="urn:microsoft.com/office/officeart/2005/8/layout/hierarchy3"/>
    <dgm:cxn modelId="{5E7C5BC1-CFCC-874A-95CA-8EDFD08A3AB9}" type="presParOf" srcId="{8C24F515-E9C2-0443-AB25-8164E5D5DF02}" destId="{8E4ECA94-BA94-7841-97EF-BC1B2095D19B}" srcOrd="0" destOrd="0" presId="urn:microsoft.com/office/officeart/2005/8/layout/hierarchy3"/>
    <dgm:cxn modelId="{871D990A-BC08-DB43-ABF2-91CE321CAF49}" type="presParOf" srcId="{8E4ECA94-BA94-7841-97EF-BC1B2095D19B}" destId="{E591CA70-E2E8-B742-9BC7-85CAF2FDB652}" srcOrd="0" destOrd="0" presId="urn:microsoft.com/office/officeart/2005/8/layout/hierarchy3"/>
    <dgm:cxn modelId="{09F46598-235E-4943-84AF-B78E2D9CAC64}" type="presParOf" srcId="{8E4ECA94-BA94-7841-97EF-BC1B2095D19B}" destId="{71215A94-F1B3-2D4C-B141-E9DDC02BB407}" srcOrd="1" destOrd="0" presId="urn:microsoft.com/office/officeart/2005/8/layout/hierarchy3"/>
    <dgm:cxn modelId="{96936D75-4650-4944-B0BA-600D93F577A4}" type="presParOf" srcId="{8C24F515-E9C2-0443-AB25-8164E5D5DF02}" destId="{B15BBC9D-043D-354C-B1A7-29502DC23FF0}" srcOrd="1" destOrd="0" presId="urn:microsoft.com/office/officeart/2005/8/layout/hierarchy3"/>
    <dgm:cxn modelId="{66540CD9-705A-864C-A0D9-D349BB047ECC}" type="presParOf" srcId="{B15BBC9D-043D-354C-B1A7-29502DC23FF0}" destId="{180972AE-EFFA-8F42-B5C8-0D269F3C2253}" srcOrd="0" destOrd="0" presId="urn:microsoft.com/office/officeart/2005/8/layout/hierarchy3"/>
    <dgm:cxn modelId="{5D15A9FD-9D4C-3243-9BA5-770D5ED7F223}" type="presParOf" srcId="{B15BBC9D-043D-354C-B1A7-29502DC23FF0}" destId="{30557537-6FD1-6247-B0F9-50A61F624557}" srcOrd="1" destOrd="0" presId="urn:microsoft.com/office/officeart/2005/8/layout/hierarchy3"/>
    <dgm:cxn modelId="{78474EC1-C1DB-8540-BF50-B53C4E37C2D8}" type="presParOf" srcId="{A5AEB69A-209B-704B-B28D-31C7A85FAF98}" destId="{6D5792DE-1E27-6F4A-AB32-A9C5954625A4}" srcOrd="3" destOrd="0" presId="urn:microsoft.com/office/officeart/2005/8/layout/hierarchy3"/>
    <dgm:cxn modelId="{AC7D2B64-88B0-1B4F-82FF-6C1779ECD0DD}" type="presParOf" srcId="{6D5792DE-1E27-6F4A-AB32-A9C5954625A4}" destId="{58018B81-B1FF-2647-8320-972421161BBA}" srcOrd="0" destOrd="0" presId="urn:microsoft.com/office/officeart/2005/8/layout/hierarchy3"/>
    <dgm:cxn modelId="{E37A7987-9278-6E43-813B-17494A683D36}" type="presParOf" srcId="{58018B81-B1FF-2647-8320-972421161BBA}" destId="{8EC5FB49-9C01-6144-8C4A-8FC960FEEEDB}" srcOrd="0" destOrd="0" presId="urn:microsoft.com/office/officeart/2005/8/layout/hierarchy3"/>
    <dgm:cxn modelId="{2F27A8C0-7183-B949-8128-B1A30A04DBCE}" type="presParOf" srcId="{58018B81-B1FF-2647-8320-972421161BBA}" destId="{15A6CD68-E3B4-6B49-80EB-F8F18949AAC4}" srcOrd="1" destOrd="0" presId="urn:microsoft.com/office/officeart/2005/8/layout/hierarchy3"/>
    <dgm:cxn modelId="{9848236F-8E4A-D541-A918-100DD419BEBD}" type="presParOf" srcId="{6D5792DE-1E27-6F4A-AB32-A9C5954625A4}" destId="{0EC6ED26-2A26-3247-B17A-E64816AF8127}" srcOrd="1" destOrd="0" presId="urn:microsoft.com/office/officeart/2005/8/layout/hierarchy3"/>
    <dgm:cxn modelId="{80BAEE83-816D-B243-A23F-50DD03F77167}" type="presParOf" srcId="{A5AEB69A-209B-704B-B28D-31C7A85FAF98}" destId="{4970DFF2-46BF-1B42-9D21-06246F9CC405}" srcOrd="4" destOrd="0" presId="urn:microsoft.com/office/officeart/2005/8/layout/hierarchy3"/>
    <dgm:cxn modelId="{3C5CD540-2447-044A-9324-7967ED1C9118}" type="presParOf" srcId="{4970DFF2-46BF-1B42-9D21-06246F9CC405}" destId="{CE184AE2-C0F6-CF47-BF66-74273FFBBE46}" srcOrd="0" destOrd="0" presId="urn:microsoft.com/office/officeart/2005/8/layout/hierarchy3"/>
    <dgm:cxn modelId="{491BA7C8-E78E-6547-933A-9B7E71699F36}" type="presParOf" srcId="{CE184AE2-C0F6-CF47-BF66-74273FFBBE46}" destId="{E50294AA-315C-7640-9375-820373CDAF59}" srcOrd="0" destOrd="0" presId="urn:microsoft.com/office/officeart/2005/8/layout/hierarchy3"/>
    <dgm:cxn modelId="{30CB66CC-9AF9-A142-8D8E-DEA971D5708C}" type="presParOf" srcId="{CE184AE2-C0F6-CF47-BF66-74273FFBBE46}" destId="{03C5BE8F-AD64-D446-912D-A3F462A6EEBF}" srcOrd="1" destOrd="0" presId="urn:microsoft.com/office/officeart/2005/8/layout/hierarchy3"/>
    <dgm:cxn modelId="{BEC430FC-78B5-9048-8F2B-0924935C4D16}" type="presParOf" srcId="{4970DFF2-46BF-1B42-9D21-06246F9CC405}" destId="{623D9098-354C-A74C-B68B-1F5D69D05A6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0E5B0-127D-7642-9E52-79BB2251679E}" type="doc">
      <dgm:prSet loTypeId="urn:microsoft.com/office/officeart/2005/8/layout/bProcess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49A8786-4BE2-C14C-A136-4EA9A627EDBB}">
      <dgm:prSet/>
      <dgm:spPr/>
      <dgm:t>
        <a:bodyPr/>
        <a:lstStyle/>
        <a:p>
          <a:pPr rtl="0"/>
          <a:r>
            <a:rPr lang="es-ES_tradnl" dirty="0" smtClean="0"/>
            <a:t>skin </a:t>
          </a:r>
          <a:r>
            <a:rPr lang="es-ES_tradnl" dirty="0" err="1" smtClean="0"/>
            <a:t>lesions</a:t>
          </a:r>
          <a:endParaRPr lang="es-ES_tradnl" dirty="0"/>
        </a:p>
      </dgm:t>
    </dgm:pt>
    <dgm:pt modelId="{DE643C1E-D876-C647-B538-20DFEC5A349C}" type="parTrans" cxnId="{C45FBB9A-E0EC-0E4A-A58C-9B08A2BD675D}">
      <dgm:prSet/>
      <dgm:spPr/>
      <dgm:t>
        <a:bodyPr/>
        <a:lstStyle/>
        <a:p>
          <a:endParaRPr lang="es-ES_tradnl"/>
        </a:p>
      </dgm:t>
    </dgm:pt>
    <dgm:pt modelId="{F5D72494-D148-FA45-8D16-384F37FD5696}" type="sibTrans" cxnId="{C45FBB9A-E0EC-0E4A-A58C-9B08A2BD675D}">
      <dgm:prSet/>
      <dgm:spPr/>
      <dgm:t>
        <a:bodyPr/>
        <a:lstStyle/>
        <a:p>
          <a:endParaRPr lang="es-ES_tradnl"/>
        </a:p>
      </dgm:t>
    </dgm:pt>
    <dgm:pt modelId="{0F0DC2EF-22C2-084F-B01A-9447DAC3783E}">
      <dgm:prSet/>
      <dgm:spPr/>
      <dgm:t>
        <a:bodyPr/>
        <a:lstStyle/>
        <a:p>
          <a:pPr rtl="0"/>
          <a:r>
            <a:rPr lang="es-ES_tradnl" dirty="0" err="1" smtClean="0"/>
            <a:t>enlarged</a:t>
          </a:r>
          <a:r>
            <a:rPr lang="es-ES_tradnl" dirty="0" smtClean="0"/>
            <a:t> and </a:t>
          </a:r>
          <a:r>
            <a:rPr lang="es-ES_tradnl" dirty="0" err="1" smtClean="0"/>
            <a:t>congested</a:t>
          </a:r>
          <a:r>
            <a:rPr lang="es-ES_tradnl" dirty="0" smtClean="0"/>
            <a:t> </a:t>
          </a:r>
          <a:r>
            <a:rPr lang="es-ES_tradnl" dirty="0" err="1" smtClean="0"/>
            <a:t>lymph</a:t>
          </a:r>
          <a:r>
            <a:rPr lang="es-ES_tradnl" dirty="0" smtClean="0"/>
            <a:t> </a:t>
          </a:r>
          <a:r>
            <a:rPr lang="es-ES_tradnl" dirty="0" err="1" smtClean="0"/>
            <a:t>nodes</a:t>
          </a:r>
          <a:endParaRPr lang="es-ES_tradnl" dirty="0"/>
        </a:p>
      </dgm:t>
    </dgm:pt>
    <dgm:pt modelId="{FBEE4859-9567-9C45-BDD1-00E04A4A9A95}" type="parTrans" cxnId="{7D6EE9C3-26C9-1245-A880-EFD2ABA36E7E}">
      <dgm:prSet/>
      <dgm:spPr/>
      <dgm:t>
        <a:bodyPr/>
        <a:lstStyle/>
        <a:p>
          <a:endParaRPr lang="es-ES_tradnl"/>
        </a:p>
      </dgm:t>
    </dgm:pt>
    <dgm:pt modelId="{78628DED-EA05-374B-BB6B-E42710174262}" type="sibTrans" cxnId="{7D6EE9C3-26C9-1245-A880-EFD2ABA36E7E}">
      <dgm:prSet/>
      <dgm:spPr/>
      <dgm:t>
        <a:bodyPr/>
        <a:lstStyle/>
        <a:p>
          <a:endParaRPr lang="es-ES_tradnl"/>
        </a:p>
      </dgm:t>
    </dgm:pt>
    <dgm:pt modelId="{08DD2F3C-ED37-3B4A-85AB-583ACC960EC0}">
      <dgm:prSet/>
      <dgm:spPr/>
      <dgm:t>
        <a:bodyPr/>
        <a:lstStyle/>
        <a:p>
          <a:pPr rtl="0"/>
          <a:r>
            <a:rPr lang="es-ES_tradnl" dirty="0" err="1" smtClean="0"/>
            <a:t>edematous</a:t>
          </a:r>
          <a:r>
            <a:rPr lang="es-ES_tradnl" dirty="0" smtClean="0"/>
            <a:t> and </a:t>
          </a:r>
          <a:r>
            <a:rPr lang="es-ES_tradnl" dirty="0" err="1" smtClean="0"/>
            <a:t>congested</a:t>
          </a:r>
          <a:r>
            <a:rPr lang="es-ES_tradnl" dirty="0" smtClean="0"/>
            <a:t> </a:t>
          </a:r>
          <a:r>
            <a:rPr lang="es-ES_tradnl" dirty="0" err="1" smtClean="0"/>
            <a:t>lungs</a:t>
          </a:r>
          <a:endParaRPr lang="es-ES_tradnl" dirty="0"/>
        </a:p>
      </dgm:t>
    </dgm:pt>
    <dgm:pt modelId="{ACA73A41-ECE2-6B49-8C29-B3E69C3A21EE}" type="parTrans" cxnId="{24F3A71D-FCC6-2448-A001-5D02EC01AEB2}">
      <dgm:prSet/>
      <dgm:spPr/>
      <dgm:t>
        <a:bodyPr/>
        <a:lstStyle/>
        <a:p>
          <a:endParaRPr lang="es-ES_tradnl"/>
        </a:p>
      </dgm:t>
    </dgm:pt>
    <dgm:pt modelId="{41484C2A-4AEA-B44F-8831-43A30241F18E}" type="sibTrans" cxnId="{24F3A71D-FCC6-2448-A001-5D02EC01AEB2}">
      <dgm:prSet/>
      <dgm:spPr/>
      <dgm:t>
        <a:bodyPr/>
        <a:lstStyle/>
        <a:p>
          <a:endParaRPr lang="es-ES_tradnl"/>
        </a:p>
      </dgm:t>
    </dgm:pt>
    <dgm:pt modelId="{4C6AC9B1-4891-6342-8D3E-A5A427824AB8}">
      <dgm:prSet/>
      <dgm:spPr/>
      <dgm:t>
        <a:bodyPr/>
        <a:lstStyle/>
        <a:p>
          <a:pPr rtl="0"/>
          <a:r>
            <a:rPr lang="es-ES_tradnl" dirty="0" err="1" smtClean="0"/>
            <a:t>splenomegaly</a:t>
          </a:r>
          <a:endParaRPr lang="es-ES_tradnl" dirty="0"/>
        </a:p>
      </dgm:t>
    </dgm:pt>
    <dgm:pt modelId="{87532CB7-7280-364E-B4DF-A9BFE903E187}" type="parTrans" cxnId="{BF2A17FE-910E-2840-8B5F-94B521A27C20}">
      <dgm:prSet/>
      <dgm:spPr/>
      <dgm:t>
        <a:bodyPr/>
        <a:lstStyle/>
        <a:p>
          <a:endParaRPr lang="es-ES_tradnl"/>
        </a:p>
      </dgm:t>
    </dgm:pt>
    <dgm:pt modelId="{A7E85CB8-7B4F-7645-96C0-A292B9B5394F}" type="sibTrans" cxnId="{BF2A17FE-910E-2840-8B5F-94B521A27C20}">
      <dgm:prSet/>
      <dgm:spPr/>
      <dgm:t>
        <a:bodyPr/>
        <a:lstStyle/>
        <a:p>
          <a:endParaRPr lang="es-ES_tradnl"/>
        </a:p>
      </dgm:t>
    </dgm:pt>
    <dgm:pt modelId="{E560955B-79B2-A647-B254-6D249AFF80AD}">
      <dgm:prSet/>
      <dgm:spPr/>
      <dgm:t>
        <a:bodyPr/>
        <a:lstStyle/>
        <a:p>
          <a:pPr rtl="0"/>
          <a:r>
            <a:rPr lang="es-ES_tradnl" dirty="0" smtClean="0"/>
            <a:t>and </a:t>
          </a:r>
          <a:r>
            <a:rPr lang="es-ES_tradnl" dirty="0" err="1" smtClean="0"/>
            <a:t>hepatomegaly</a:t>
          </a:r>
          <a:r>
            <a:rPr lang="es-ES_tradnl" dirty="0" smtClean="0"/>
            <a:t>. </a:t>
          </a:r>
          <a:endParaRPr lang="es-ES_tradnl" dirty="0"/>
        </a:p>
      </dgm:t>
    </dgm:pt>
    <dgm:pt modelId="{8177FC98-3D35-CC41-AB8A-9DA7EC1FAB91}" type="parTrans" cxnId="{DFFFD0A6-7DEC-BF4D-94AE-253057F76675}">
      <dgm:prSet/>
      <dgm:spPr/>
      <dgm:t>
        <a:bodyPr/>
        <a:lstStyle/>
        <a:p>
          <a:endParaRPr lang="es-ES_tradnl"/>
        </a:p>
      </dgm:t>
    </dgm:pt>
    <dgm:pt modelId="{9AAF597E-23ED-A940-8E80-E38B9FC0EEC6}" type="sibTrans" cxnId="{DFFFD0A6-7DEC-BF4D-94AE-253057F76675}">
      <dgm:prSet/>
      <dgm:spPr/>
      <dgm:t>
        <a:bodyPr/>
        <a:lstStyle/>
        <a:p>
          <a:endParaRPr lang="es-ES_tradnl"/>
        </a:p>
      </dgm:t>
    </dgm:pt>
    <dgm:pt modelId="{8A86A9D6-2FE1-CD4B-9B2E-786BEFD404D4}">
      <dgm:prSet/>
      <dgm:spPr/>
      <dgm:t>
        <a:bodyPr/>
        <a:lstStyle/>
        <a:p>
          <a:pPr rtl="0"/>
          <a:r>
            <a:rPr lang="es-ES_tradnl" dirty="0" err="1" smtClean="0"/>
            <a:t>Petechial</a:t>
          </a:r>
          <a:r>
            <a:rPr lang="es-ES_tradnl" dirty="0" smtClean="0"/>
            <a:t> </a:t>
          </a:r>
          <a:r>
            <a:rPr lang="es-ES_tradnl" dirty="0" err="1" smtClean="0"/>
            <a:t>hemorrhages</a:t>
          </a:r>
          <a:r>
            <a:rPr lang="es-ES_tradnl" dirty="0" smtClean="0"/>
            <a:t> </a:t>
          </a:r>
          <a:r>
            <a:rPr lang="es-ES_tradnl" dirty="0" err="1" smtClean="0"/>
            <a:t>may</a:t>
          </a:r>
          <a:r>
            <a:rPr lang="es-ES_tradnl" dirty="0" smtClean="0"/>
            <a:t> be </a:t>
          </a:r>
          <a:r>
            <a:rPr lang="es-ES_tradnl" dirty="0" err="1" smtClean="0"/>
            <a:t>seen</a:t>
          </a:r>
          <a:r>
            <a:rPr lang="es-ES_tradnl" dirty="0" smtClean="0"/>
            <a:t> </a:t>
          </a:r>
          <a:r>
            <a:rPr lang="es-ES_tradnl" dirty="0" err="1" smtClean="0"/>
            <a:t>on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kidneys</a:t>
          </a:r>
          <a:r>
            <a:rPr lang="es-ES_tradnl" dirty="0" smtClean="0"/>
            <a:t> and </a:t>
          </a:r>
          <a:r>
            <a:rPr lang="es-ES_tradnl" dirty="0" err="1" smtClean="0"/>
            <a:t>heart</a:t>
          </a:r>
          <a:r>
            <a:rPr lang="es-ES_tradnl" dirty="0" smtClean="0"/>
            <a:t>.</a:t>
          </a:r>
          <a:endParaRPr lang="es-ES_tradnl" dirty="0"/>
        </a:p>
      </dgm:t>
    </dgm:pt>
    <dgm:pt modelId="{B53DE04C-4FB8-4B42-B7AD-6BFB20D21F1F}" type="parTrans" cxnId="{374F56A2-F5A7-1449-9AF3-8CCAEB6981B9}">
      <dgm:prSet/>
      <dgm:spPr/>
      <dgm:t>
        <a:bodyPr/>
        <a:lstStyle/>
        <a:p>
          <a:endParaRPr lang="es-ES_tradnl"/>
        </a:p>
      </dgm:t>
    </dgm:pt>
    <dgm:pt modelId="{59B49DB4-42C9-3C4A-BEE1-8CD48EBEAA7D}" type="sibTrans" cxnId="{374F56A2-F5A7-1449-9AF3-8CCAEB6981B9}">
      <dgm:prSet/>
      <dgm:spPr/>
      <dgm:t>
        <a:bodyPr/>
        <a:lstStyle/>
        <a:p>
          <a:endParaRPr lang="es-ES_tradnl"/>
        </a:p>
      </dgm:t>
    </dgm:pt>
    <dgm:pt modelId="{6C574283-D7BD-DE42-B6A2-98C02665AE6F}" type="pres">
      <dgm:prSet presAssocID="{3A30E5B0-127D-7642-9E52-79BB225167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3FE027E-005D-5944-8C55-ED38AFC8F99B}" type="pres">
      <dgm:prSet presAssocID="{149A8786-4BE2-C14C-A136-4EA9A627ED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AFAB14-C109-5E49-9E47-E9C7FFB7DBFC}" type="pres">
      <dgm:prSet presAssocID="{F5D72494-D148-FA45-8D16-384F37FD5696}" presName="sibTrans" presStyleLbl="sibTrans1D1" presStyleIdx="0" presStyleCnt="5"/>
      <dgm:spPr/>
      <dgm:t>
        <a:bodyPr/>
        <a:lstStyle/>
        <a:p>
          <a:endParaRPr lang="es-ES_tradnl"/>
        </a:p>
      </dgm:t>
    </dgm:pt>
    <dgm:pt modelId="{6AB928BE-F694-744C-9E31-CAABB66D17F9}" type="pres">
      <dgm:prSet presAssocID="{F5D72494-D148-FA45-8D16-384F37FD5696}" presName="connectorText" presStyleLbl="sibTrans1D1" presStyleIdx="0" presStyleCnt="5"/>
      <dgm:spPr/>
      <dgm:t>
        <a:bodyPr/>
        <a:lstStyle/>
        <a:p>
          <a:endParaRPr lang="es-ES_tradnl"/>
        </a:p>
      </dgm:t>
    </dgm:pt>
    <dgm:pt modelId="{E22C0303-36F9-CB47-8850-D15C9EB74DC7}" type="pres">
      <dgm:prSet presAssocID="{0F0DC2EF-22C2-084F-B01A-9447DAC378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03D754-26B6-4D4D-B307-1D2C92C5FCA6}" type="pres">
      <dgm:prSet presAssocID="{78628DED-EA05-374B-BB6B-E42710174262}" presName="sibTrans" presStyleLbl="sibTrans1D1" presStyleIdx="1" presStyleCnt="5"/>
      <dgm:spPr/>
      <dgm:t>
        <a:bodyPr/>
        <a:lstStyle/>
        <a:p>
          <a:endParaRPr lang="es-ES_tradnl"/>
        </a:p>
      </dgm:t>
    </dgm:pt>
    <dgm:pt modelId="{C9C61557-EC21-EE41-A54C-56E831A95813}" type="pres">
      <dgm:prSet presAssocID="{78628DED-EA05-374B-BB6B-E42710174262}" presName="connectorText" presStyleLbl="sibTrans1D1" presStyleIdx="1" presStyleCnt="5"/>
      <dgm:spPr/>
      <dgm:t>
        <a:bodyPr/>
        <a:lstStyle/>
        <a:p>
          <a:endParaRPr lang="es-ES_tradnl"/>
        </a:p>
      </dgm:t>
    </dgm:pt>
    <dgm:pt modelId="{729DF7A0-B3A6-2D4C-9460-55F58A964D9B}" type="pres">
      <dgm:prSet presAssocID="{08DD2F3C-ED37-3B4A-85AB-583ACC960E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0AA165-7F4C-1242-B79E-1477ED592EC6}" type="pres">
      <dgm:prSet presAssocID="{41484C2A-4AEA-B44F-8831-43A30241F18E}" presName="sibTrans" presStyleLbl="sibTrans1D1" presStyleIdx="2" presStyleCnt="5"/>
      <dgm:spPr/>
      <dgm:t>
        <a:bodyPr/>
        <a:lstStyle/>
        <a:p>
          <a:endParaRPr lang="es-ES_tradnl"/>
        </a:p>
      </dgm:t>
    </dgm:pt>
    <dgm:pt modelId="{C446806F-BD5A-0244-B8F0-89B9C08A76F1}" type="pres">
      <dgm:prSet presAssocID="{41484C2A-4AEA-B44F-8831-43A30241F18E}" presName="connectorText" presStyleLbl="sibTrans1D1" presStyleIdx="2" presStyleCnt="5"/>
      <dgm:spPr/>
      <dgm:t>
        <a:bodyPr/>
        <a:lstStyle/>
        <a:p>
          <a:endParaRPr lang="es-ES_tradnl"/>
        </a:p>
      </dgm:t>
    </dgm:pt>
    <dgm:pt modelId="{D35B39C8-D255-9B4F-B81F-C7212BC65D3D}" type="pres">
      <dgm:prSet presAssocID="{4C6AC9B1-4891-6342-8D3E-A5A427824A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F12E56-459F-0048-B982-DDA91DAAE9F5}" type="pres">
      <dgm:prSet presAssocID="{A7E85CB8-7B4F-7645-96C0-A292B9B5394F}" presName="sibTrans" presStyleLbl="sibTrans1D1" presStyleIdx="3" presStyleCnt="5"/>
      <dgm:spPr/>
      <dgm:t>
        <a:bodyPr/>
        <a:lstStyle/>
        <a:p>
          <a:endParaRPr lang="es-ES_tradnl"/>
        </a:p>
      </dgm:t>
    </dgm:pt>
    <dgm:pt modelId="{89C79861-CAB0-914B-9AE7-6A696F2C1C53}" type="pres">
      <dgm:prSet presAssocID="{A7E85CB8-7B4F-7645-96C0-A292B9B5394F}" presName="connectorText" presStyleLbl="sibTrans1D1" presStyleIdx="3" presStyleCnt="5"/>
      <dgm:spPr/>
      <dgm:t>
        <a:bodyPr/>
        <a:lstStyle/>
        <a:p>
          <a:endParaRPr lang="es-ES_tradnl"/>
        </a:p>
      </dgm:t>
    </dgm:pt>
    <dgm:pt modelId="{9E8E0FFD-D0C7-DF42-BCC7-4D7ADAE6E20E}" type="pres">
      <dgm:prSet presAssocID="{E560955B-79B2-A647-B254-6D249AFF80A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727224-5A12-3B49-A213-391F37703141}" type="pres">
      <dgm:prSet presAssocID="{9AAF597E-23ED-A940-8E80-E38B9FC0EEC6}" presName="sibTrans" presStyleLbl="sibTrans1D1" presStyleIdx="4" presStyleCnt="5"/>
      <dgm:spPr/>
      <dgm:t>
        <a:bodyPr/>
        <a:lstStyle/>
        <a:p>
          <a:endParaRPr lang="es-ES_tradnl"/>
        </a:p>
      </dgm:t>
    </dgm:pt>
    <dgm:pt modelId="{0FA5BC67-FF53-3A4E-984E-D8D5FCB143C0}" type="pres">
      <dgm:prSet presAssocID="{9AAF597E-23ED-A940-8E80-E38B9FC0EEC6}" presName="connectorText" presStyleLbl="sibTrans1D1" presStyleIdx="4" presStyleCnt="5"/>
      <dgm:spPr/>
      <dgm:t>
        <a:bodyPr/>
        <a:lstStyle/>
        <a:p>
          <a:endParaRPr lang="es-ES_tradnl"/>
        </a:p>
      </dgm:t>
    </dgm:pt>
    <dgm:pt modelId="{DB2B7AFE-950E-8645-B542-DB200CA79CCE}" type="pres">
      <dgm:prSet presAssocID="{8A86A9D6-2FE1-CD4B-9B2E-786BEFD404D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25A860A-5B2A-5840-B99B-5CA78DF18DD0}" type="presOf" srcId="{08DD2F3C-ED37-3B4A-85AB-583ACC960EC0}" destId="{729DF7A0-B3A6-2D4C-9460-55F58A964D9B}" srcOrd="0" destOrd="0" presId="urn:microsoft.com/office/officeart/2005/8/layout/bProcess3"/>
    <dgm:cxn modelId="{8E813859-CCBA-4A4A-9793-290C7B00C461}" type="presOf" srcId="{78628DED-EA05-374B-BB6B-E42710174262}" destId="{A303D754-26B6-4D4D-B307-1D2C92C5FCA6}" srcOrd="0" destOrd="0" presId="urn:microsoft.com/office/officeart/2005/8/layout/bProcess3"/>
    <dgm:cxn modelId="{BF2A17FE-910E-2840-8B5F-94B521A27C20}" srcId="{3A30E5B0-127D-7642-9E52-79BB2251679E}" destId="{4C6AC9B1-4891-6342-8D3E-A5A427824AB8}" srcOrd="3" destOrd="0" parTransId="{87532CB7-7280-364E-B4DF-A9BFE903E187}" sibTransId="{A7E85CB8-7B4F-7645-96C0-A292B9B5394F}"/>
    <dgm:cxn modelId="{C45FBB9A-E0EC-0E4A-A58C-9B08A2BD675D}" srcId="{3A30E5B0-127D-7642-9E52-79BB2251679E}" destId="{149A8786-4BE2-C14C-A136-4EA9A627EDBB}" srcOrd="0" destOrd="0" parTransId="{DE643C1E-D876-C647-B538-20DFEC5A349C}" sibTransId="{F5D72494-D148-FA45-8D16-384F37FD5696}"/>
    <dgm:cxn modelId="{ADAF2883-8D2B-9643-A28F-33B7D1302B50}" type="presOf" srcId="{8A86A9D6-2FE1-CD4B-9B2E-786BEFD404D4}" destId="{DB2B7AFE-950E-8645-B542-DB200CA79CCE}" srcOrd="0" destOrd="0" presId="urn:microsoft.com/office/officeart/2005/8/layout/bProcess3"/>
    <dgm:cxn modelId="{2541B6F1-253F-1944-8F7F-548242E3A94A}" type="presOf" srcId="{F5D72494-D148-FA45-8D16-384F37FD5696}" destId="{90AFAB14-C109-5E49-9E47-E9C7FFB7DBFC}" srcOrd="0" destOrd="0" presId="urn:microsoft.com/office/officeart/2005/8/layout/bProcess3"/>
    <dgm:cxn modelId="{ECE4CFF2-A7EA-8440-8959-A642714B13AE}" type="presOf" srcId="{E560955B-79B2-A647-B254-6D249AFF80AD}" destId="{9E8E0FFD-D0C7-DF42-BCC7-4D7ADAE6E20E}" srcOrd="0" destOrd="0" presId="urn:microsoft.com/office/officeart/2005/8/layout/bProcess3"/>
    <dgm:cxn modelId="{DFFFD0A6-7DEC-BF4D-94AE-253057F76675}" srcId="{3A30E5B0-127D-7642-9E52-79BB2251679E}" destId="{E560955B-79B2-A647-B254-6D249AFF80AD}" srcOrd="4" destOrd="0" parTransId="{8177FC98-3D35-CC41-AB8A-9DA7EC1FAB91}" sibTransId="{9AAF597E-23ED-A940-8E80-E38B9FC0EEC6}"/>
    <dgm:cxn modelId="{E046A63D-76F8-F94A-B145-93DF46B5CD9D}" type="presOf" srcId="{4C6AC9B1-4891-6342-8D3E-A5A427824AB8}" destId="{D35B39C8-D255-9B4F-B81F-C7212BC65D3D}" srcOrd="0" destOrd="0" presId="urn:microsoft.com/office/officeart/2005/8/layout/bProcess3"/>
    <dgm:cxn modelId="{8DDBF7AC-375D-9242-9A56-67370545A0FC}" type="presOf" srcId="{9AAF597E-23ED-A940-8E80-E38B9FC0EEC6}" destId="{71727224-5A12-3B49-A213-391F37703141}" srcOrd="0" destOrd="0" presId="urn:microsoft.com/office/officeart/2005/8/layout/bProcess3"/>
    <dgm:cxn modelId="{FC20999E-BBF1-FE4C-A358-ED7B7866B52F}" type="presOf" srcId="{0F0DC2EF-22C2-084F-B01A-9447DAC3783E}" destId="{E22C0303-36F9-CB47-8850-D15C9EB74DC7}" srcOrd="0" destOrd="0" presId="urn:microsoft.com/office/officeart/2005/8/layout/bProcess3"/>
    <dgm:cxn modelId="{C94AFB25-7D65-3A42-8EB6-4F79701C21FB}" type="presOf" srcId="{A7E85CB8-7B4F-7645-96C0-A292B9B5394F}" destId="{39F12E56-459F-0048-B982-DDA91DAAE9F5}" srcOrd="0" destOrd="0" presId="urn:microsoft.com/office/officeart/2005/8/layout/bProcess3"/>
    <dgm:cxn modelId="{7D6EE9C3-26C9-1245-A880-EFD2ABA36E7E}" srcId="{3A30E5B0-127D-7642-9E52-79BB2251679E}" destId="{0F0DC2EF-22C2-084F-B01A-9447DAC3783E}" srcOrd="1" destOrd="0" parTransId="{FBEE4859-9567-9C45-BDD1-00E04A4A9A95}" sibTransId="{78628DED-EA05-374B-BB6B-E42710174262}"/>
    <dgm:cxn modelId="{2CAFF683-4A27-4B4A-9BC1-36DF83A3D5A6}" type="presOf" srcId="{78628DED-EA05-374B-BB6B-E42710174262}" destId="{C9C61557-EC21-EE41-A54C-56E831A95813}" srcOrd="1" destOrd="0" presId="urn:microsoft.com/office/officeart/2005/8/layout/bProcess3"/>
    <dgm:cxn modelId="{93438F6C-6483-3D4C-816B-81BAE6705090}" type="presOf" srcId="{A7E85CB8-7B4F-7645-96C0-A292B9B5394F}" destId="{89C79861-CAB0-914B-9AE7-6A696F2C1C53}" srcOrd="1" destOrd="0" presId="urn:microsoft.com/office/officeart/2005/8/layout/bProcess3"/>
    <dgm:cxn modelId="{31CDDA53-17FA-F249-9B0B-A72352140E0F}" type="presOf" srcId="{F5D72494-D148-FA45-8D16-384F37FD5696}" destId="{6AB928BE-F694-744C-9E31-CAABB66D17F9}" srcOrd="1" destOrd="0" presId="urn:microsoft.com/office/officeart/2005/8/layout/bProcess3"/>
    <dgm:cxn modelId="{70461D3D-5B1F-344E-A078-0529B7441569}" type="presOf" srcId="{41484C2A-4AEA-B44F-8831-43A30241F18E}" destId="{8B0AA165-7F4C-1242-B79E-1477ED592EC6}" srcOrd="0" destOrd="0" presId="urn:microsoft.com/office/officeart/2005/8/layout/bProcess3"/>
    <dgm:cxn modelId="{38E18BA1-12A7-7A46-BE0B-4FCB59AC1358}" type="presOf" srcId="{9AAF597E-23ED-A940-8E80-E38B9FC0EEC6}" destId="{0FA5BC67-FF53-3A4E-984E-D8D5FCB143C0}" srcOrd="1" destOrd="0" presId="urn:microsoft.com/office/officeart/2005/8/layout/bProcess3"/>
    <dgm:cxn modelId="{24F3A71D-FCC6-2448-A001-5D02EC01AEB2}" srcId="{3A30E5B0-127D-7642-9E52-79BB2251679E}" destId="{08DD2F3C-ED37-3B4A-85AB-583ACC960EC0}" srcOrd="2" destOrd="0" parTransId="{ACA73A41-ECE2-6B49-8C29-B3E69C3A21EE}" sibTransId="{41484C2A-4AEA-B44F-8831-43A30241F18E}"/>
    <dgm:cxn modelId="{06A63B36-6F84-8646-B61F-5C92DC0E19CC}" type="presOf" srcId="{3A30E5B0-127D-7642-9E52-79BB2251679E}" destId="{6C574283-D7BD-DE42-B6A2-98C02665AE6F}" srcOrd="0" destOrd="0" presId="urn:microsoft.com/office/officeart/2005/8/layout/bProcess3"/>
    <dgm:cxn modelId="{374F56A2-F5A7-1449-9AF3-8CCAEB6981B9}" srcId="{3A30E5B0-127D-7642-9E52-79BB2251679E}" destId="{8A86A9D6-2FE1-CD4B-9B2E-786BEFD404D4}" srcOrd="5" destOrd="0" parTransId="{B53DE04C-4FB8-4B42-B7AD-6BFB20D21F1F}" sibTransId="{59B49DB4-42C9-3C4A-BEE1-8CD48EBEAA7D}"/>
    <dgm:cxn modelId="{B4EFE3A3-F3AB-8742-981B-C40CB98A4060}" type="presOf" srcId="{41484C2A-4AEA-B44F-8831-43A30241F18E}" destId="{C446806F-BD5A-0244-B8F0-89B9C08A76F1}" srcOrd="1" destOrd="0" presId="urn:microsoft.com/office/officeart/2005/8/layout/bProcess3"/>
    <dgm:cxn modelId="{460DEC77-C8B2-6D44-82D1-1B203885D4E3}" type="presOf" srcId="{149A8786-4BE2-C14C-A136-4EA9A627EDBB}" destId="{33FE027E-005D-5944-8C55-ED38AFC8F99B}" srcOrd="0" destOrd="0" presId="urn:microsoft.com/office/officeart/2005/8/layout/bProcess3"/>
    <dgm:cxn modelId="{D9840D65-7A38-1648-A51E-65E47BB21502}" type="presParOf" srcId="{6C574283-D7BD-DE42-B6A2-98C02665AE6F}" destId="{33FE027E-005D-5944-8C55-ED38AFC8F99B}" srcOrd="0" destOrd="0" presId="urn:microsoft.com/office/officeart/2005/8/layout/bProcess3"/>
    <dgm:cxn modelId="{E54A63D5-F775-F940-A09C-C1F4F2A10FC4}" type="presParOf" srcId="{6C574283-D7BD-DE42-B6A2-98C02665AE6F}" destId="{90AFAB14-C109-5E49-9E47-E9C7FFB7DBFC}" srcOrd="1" destOrd="0" presId="urn:microsoft.com/office/officeart/2005/8/layout/bProcess3"/>
    <dgm:cxn modelId="{60C2C32D-3938-8B43-B162-4D9FE111D424}" type="presParOf" srcId="{90AFAB14-C109-5E49-9E47-E9C7FFB7DBFC}" destId="{6AB928BE-F694-744C-9E31-CAABB66D17F9}" srcOrd="0" destOrd="0" presId="urn:microsoft.com/office/officeart/2005/8/layout/bProcess3"/>
    <dgm:cxn modelId="{1592ADD7-91FE-BF44-8880-DDA7A60772A8}" type="presParOf" srcId="{6C574283-D7BD-DE42-B6A2-98C02665AE6F}" destId="{E22C0303-36F9-CB47-8850-D15C9EB74DC7}" srcOrd="2" destOrd="0" presId="urn:microsoft.com/office/officeart/2005/8/layout/bProcess3"/>
    <dgm:cxn modelId="{684666BD-D933-E941-9D09-7457D1A7E15C}" type="presParOf" srcId="{6C574283-D7BD-DE42-B6A2-98C02665AE6F}" destId="{A303D754-26B6-4D4D-B307-1D2C92C5FCA6}" srcOrd="3" destOrd="0" presId="urn:microsoft.com/office/officeart/2005/8/layout/bProcess3"/>
    <dgm:cxn modelId="{3EC14F5D-E924-554D-813F-C622091B64DE}" type="presParOf" srcId="{A303D754-26B6-4D4D-B307-1D2C92C5FCA6}" destId="{C9C61557-EC21-EE41-A54C-56E831A95813}" srcOrd="0" destOrd="0" presId="urn:microsoft.com/office/officeart/2005/8/layout/bProcess3"/>
    <dgm:cxn modelId="{18CC9672-6C4D-B74E-8462-C4155AE43371}" type="presParOf" srcId="{6C574283-D7BD-DE42-B6A2-98C02665AE6F}" destId="{729DF7A0-B3A6-2D4C-9460-55F58A964D9B}" srcOrd="4" destOrd="0" presId="urn:microsoft.com/office/officeart/2005/8/layout/bProcess3"/>
    <dgm:cxn modelId="{8B23DBD4-582A-9C44-A0DC-A3F2AD2F18AD}" type="presParOf" srcId="{6C574283-D7BD-DE42-B6A2-98C02665AE6F}" destId="{8B0AA165-7F4C-1242-B79E-1477ED592EC6}" srcOrd="5" destOrd="0" presId="urn:microsoft.com/office/officeart/2005/8/layout/bProcess3"/>
    <dgm:cxn modelId="{BDBEB531-047C-6645-8994-D925CB3561E6}" type="presParOf" srcId="{8B0AA165-7F4C-1242-B79E-1477ED592EC6}" destId="{C446806F-BD5A-0244-B8F0-89B9C08A76F1}" srcOrd="0" destOrd="0" presId="urn:microsoft.com/office/officeart/2005/8/layout/bProcess3"/>
    <dgm:cxn modelId="{DB53F037-213C-7042-9A38-2BF33FC65CF5}" type="presParOf" srcId="{6C574283-D7BD-DE42-B6A2-98C02665AE6F}" destId="{D35B39C8-D255-9B4F-B81F-C7212BC65D3D}" srcOrd="6" destOrd="0" presId="urn:microsoft.com/office/officeart/2005/8/layout/bProcess3"/>
    <dgm:cxn modelId="{B016CB50-5C8F-CF4B-B8D8-E9D5B2CB2937}" type="presParOf" srcId="{6C574283-D7BD-DE42-B6A2-98C02665AE6F}" destId="{39F12E56-459F-0048-B982-DDA91DAAE9F5}" srcOrd="7" destOrd="0" presId="urn:microsoft.com/office/officeart/2005/8/layout/bProcess3"/>
    <dgm:cxn modelId="{21ACB252-6B7D-654F-9DAD-7FD9846D87C3}" type="presParOf" srcId="{39F12E56-459F-0048-B982-DDA91DAAE9F5}" destId="{89C79861-CAB0-914B-9AE7-6A696F2C1C53}" srcOrd="0" destOrd="0" presId="urn:microsoft.com/office/officeart/2005/8/layout/bProcess3"/>
    <dgm:cxn modelId="{BC281C03-CE06-9F40-B16D-F94128FCEFD5}" type="presParOf" srcId="{6C574283-D7BD-DE42-B6A2-98C02665AE6F}" destId="{9E8E0FFD-D0C7-DF42-BCC7-4D7ADAE6E20E}" srcOrd="8" destOrd="0" presId="urn:microsoft.com/office/officeart/2005/8/layout/bProcess3"/>
    <dgm:cxn modelId="{7FB1A305-DEAB-E14A-B1A4-51EF612002FA}" type="presParOf" srcId="{6C574283-D7BD-DE42-B6A2-98C02665AE6F}" destId="{71727224-5A12-3B49-A213-391F37703141}" srcOrd="9" destOrd="0" presId="urn:microsoft.com/office/officeart/2005/8/layout/bProcess3"/>
    <dgm:cxn modelId="{D0DBFAC8-1138-304C-B5B6-6B591C2C4EF8}" type="presParOf" srcId="{71727224-5A12-3B49-A213-391F37703141}" destId="{0FA5BC67-FF53-3A4E-984E-D8D5FCB143C0}" srcOrd="0" destOrd="0" presId="urn:microsoft.com/office/officeart/2005/8/layout/bProcess3"/>
    <dgm:cxn modelId="{905CA651-F463-0F4D-90E0-CD27F4EAEB5D}" type="presParOf" srcId="{6C574283-D7BD-DE42-B6A2-98C02665AE6F}" destId="{DB2B7AFE-950E-8645-B542-DB200CA79CC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E05280-5676-B344-901D-D1C9A3B9FA5C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EE0BB0A-54EE-E245-AF8C-E98F443BE9EE}">
      <dgm:prSet/>
      <dgm:spPr/>
      <dgm:t>
        <a:bodyPr/>
        <a:lstStyle/>
        <a:p>
          <a:pPr rtl="0"/>
          <a:r>
            <a:rPr lang="es-ES_tradnl" smtClean="0"/>
            <a:t>In acute cases:</a:t>
          </a:r>
          <a:endParaRPr lang="es-ES_tradnl"/>
        </a:p>
      </dgm:t>
    </dgm:pt>
    <dgm:pt modelId="{26BCAA10-0CFA-F642-9FB5-119A923CC409}" type="parTrans" cxnId="{68A1B8F7-E61F-E243-B2D6-A74F3F964DEA}">
      <dgm:prSet/>
      <dgm:spPr/>
      <dgm:t>
        <a:bodyPr/>
        <a:lstStyle/>
        <a:p>
          <a:endParaRPr lang="es-ES_tradnl"/>
        </a:p>
      </dgm:t>
    </dgm:pt>
    <dgm:pt modelId="{8A87A26B-4EDF-8A47-A83A-BA3E19BFAECD}" type="sibTrans" cxnId="{68A1B8F7-E61F-E243-B2D6-A74F3F964DEA}">
      <dgm:prSet/>
      <dgm:spPr/>
      <dgm:t>
        <a:bodyPr/>
        <a:lstStyle/>
        <a:p>
          <a:endParaRPr lang="es-ES_tradnl"/>
        </a:p>
      </dgm:t>
    </dgm:pt>
    <dgm:pt modelId="{D68D81C6-DFC6-C94E-BF86-FABE8BE883BC}">
      <dgm:prSet/>
      <dgm:spPr/>
      <dgm:t>
        <a:bodyPr/>
        <a:lstStyle/>
        <a:p>
          <a:pPr rtl="0"/>
          <a:r>
            <a:rPr lang="es-ES_tradnl" dirty="0" err="1" smtClean="0"/>
            <a:t>Signs</a:t>
          </a:r>
          <a:r>
            <a:rPr lang="es-ES_tradnl" dirty="0" smtClean="0"/>
            <a:t> of </a:t>
          </a:r>
          <a:r>
            <a:rPr lang="es-ES_tradnl" dirty="0" err="1" smtClean="0"/>
            <a:t>special</a:t>
          </a:r>
          <a:r>
            <a:rPr lang="es-ES_tradnl" dirty="0" smtClean="0"/>
            <a:t> </a:t>
          </a:r>
          <a:r>
            <a:rPr lang="es-ES_tradnl" dirty="0" err="1" smtClean="0"/>
            <a:t>value</a:t>
          </a:r>
          <a:r>
            <a:rPr lang="es-ES_tradnl" dirty="0" smtClean="0"/>
            <a:t> in diagnosis </a:t>
          </a:r>
          <a:r>
            <a:rPr lang="es-ES_tradnl" dirty="0" err="1" smtClean="0"/>
            <a:t>include</a:t>
          </a:r>
          <a:r>
            <a:rPr lang="es-ES_tradnl" dirty="0" smtClean="0"/>
            <a:t> </a:t>
          </a:r>
          <a:r>
            <a:rPr lang="es-ES_tradnl" dirty="0" err="1" smtClean="0"/>
            <a:t>exceptionally</a:t>
          </a:r>
          <a:r>
            <a:rPr lang="es-ES_tradnl" dirty="0" smtClean="0"/>
            <a:t> </a:t>
          </a:r>
          <a:r>
            <a:rPr lang="es-ES_tradnl" dirty="0" err="1" smtClean="0"/>
            <a:t>high</a:t>
          </a:r>
          <a:r>
            <a:rPr lang="es-ES_tradnl" dirty="0" smtClean="0"/>
            <a:t> </a:t>
          </a:r>
          <a:r>
            <a:rPr lang="es-ES_tradnl" dirty="0" err="1" smtClean="0"/>
            <a:t>temperatures</a:t>
          </a:r>
          <a:r>
            <a:rPr lang="es-ES_tradnl" dirty="0" smtClean="0"/>
            <a:t>, </a:t>
          </a:r>
          <a:r>
            <a:rPr lang="es-ES_tradnl" dirty="0" err="1" smtClean="0"/>
            <a:t>evidence</a:t>
          </a:r>
          <a:r>
            <a:rPr lang="es-ES_tradnl" dirty="0" smtClean="0"/>
            <a:t> of </a:t>
          </a:r>
          <a:r>
            <a:rPr lang="es-ES_tradnl" dirty="0" err="1" smtClean="0"/>
            <a:t>marked</a:t>
          </a:r>
          <a:r>
            <a:rPr lang="es-ES_tradnl" dirty="0" smtClean="0"/>
            <a:t> </a:t>
          </a:r>
          <a:r>
            <a:rPr lang="es-ES_tradnl" dirty="0" err="1" smtClean="0"/>
            <a:t>pain</a:t>
          </a:r>
          <a:r>
            <a:rPr lang="es-ES_tradnl" dirty="0" smtClean="0"/>
            <a:t> in </a:t>
          </a:r>
          <a:r>
            <a:rPr lang="es-ES_tradnl" dirty="0" err="1" smtClean="0"/>
            <a:t>multiple</a:t>
          </a:r>
          <a:r>
            <a:rPr lang="es-ES_tradnl" dirty="0" smtClean="0"/>
            <a:t> </a:t>
          </a:r>
          <a:r>
            <a:rPr lang="es-ES_tradnl" dirty="0" err="1" smtClean="0"/>
            <a:t>joints</a:t>
          </a:r>
          <a:r>
            <a:rPr lang="es-ES_tradnl" dirty="0" smtClean="0"/>
            <a:t> and </a:t>
          </a:r>
          <a:r>
            <a:rPr lang="es-ES_tradnl" dirty="0" err="1" smtClean="0"/>
            <a:t>typical</a:t>
          </a:r>
          <a:r>
            <a:rPr lang="es-ES_tradnl" dirty="0" smtClean="0"/>
            <a:t> skin </a:t>
          </a:r>
          <a:r>
            <a:rPr lang="es-ES_tradnl" dirty="0" err="1" smtClean="0"/>
            <a:t>lesions</a:t>
          </a:r>
          <a:r>
            <a:rPr lang="es-ES_tradnl" dirty="0" smtClean="0"/>
            <a:t>. </a:t>
          </a:r>
          <a:endParaRPr lang="es-ES_tradnl" dirty="0"/>
        </a:p>
      </dgm:t>
    </dgm:pt>
    <dgm:pt modelId="{0FEFC880-46E6-9D42-B321-CCF25B731D99}" type="parTrans" cxnId="{DCA50598-9244-D94F-9D7E-6600C093A994}">
      <dgm:prSet/>
      <dgm:spPr/>
      <dgm:t>
        <a:bodyPr/>
        <a:lstStyle/>
        <a:p>
          <a:endParaRPr lang="es-ES_tradnl"/>
        </a:p>
      </dgm:t>
    </dgm:pt>
    <dgm:pt modelId="{E3E96EDB-A15B-F14D-9B56-5067F35C714E}" type="sibTrans" cxnId="{DCA50598-9244-D94F-9D7E-6600C093A994}">
      <dgm:prSet/>
      <dgm:spPr/>
      <dgm:t>
        <a:bodyPr/>
        <a:lstStyle/>
        <a:p>
          <a:endParaRPr lang="es-ES_tradnl"/>
        </a:p>
      </dgm:t>
    </dgm:pt>
    <dgm:pt modelId="{96AE96D7-6CFF-7A46-8BE7-005BC22CC8D9}">
      <dgm:prSet/>
      <dgm:spPr/>
      <dgm:t>
        <a:bodyPr/>
        <a:lstStyle/>
        <a:p>
          <a:pPr rtl="0"/>
          <a:r>
            <a:rPr lang="es-ES_tradnl" dirty="0" smtClean="0"/>
            <a:t>Diagnosis can be </a:t>
          </a:r>
          <a:r>
            <a:rPr lang="es-ES_tradnl" dirty="0" err="1" smtClean="0"/>
            <a:t>confirmed</a:t>
          </a:r>
          <a:r>
            <a:rPr lang="es-ES_tradnl" dirty="0" smtClean="0"/>
            <a:t> </a:t>
          </a:r>
          <a:r>
            <a:rPr lang="es-ES_tradnl" dirty="0" err="1" smtClean="0"/>
            <a:t>by</a:t>
          </a:r>
          <a:r>
            <a:rPr lang="es-ES_tradnl" dirty="0" smtClean="0"/>
            <a:t> </a:t>
          </a:r>
          <a:r>
            <a:rPr lang="es-ES_tradnl" dirty="0" err="1" smtClean="0"/>
            <a:t>bacterial</a:t>
          </a:r>
          <a:r>
            <a:rPr lang="es-ES_tradnl" dirty="0" smtClean="0"/>
            <a:t> culture of </a:t>
          </a:r>
          <a:r>
            <a:rPr lang="es-ES_tradnl" dirty="0" err="1" smtClean="0"/>
            <a:t>kidney</a:t>
          </a:r>
          <a:r>
            <a:rPr lang="es-ES_tradnl" dirty="0" smtClean="0"/>
            <a:t>, spleen, </a:t>
          </a:r>
          <a:r>
            <a:rPr lang="es-ES_tradnl" dirty="0" err="1" smtClean="0"/>
            <a:t>lymph</a:t>
          </a:r>
          <a:r>
            <a:rPr lang="es-ES_tradnl" dirty="0" smtClean="0"/>
            <a:t> </a:t>
          </a:r>
          <a:r>
            <a:rPr lang="es-ES_tradnl" dirty="0" err="1" smtClean="0"/>
            <a:t>nodes</a:t>
          </a:r>
          <a:r>
            <a:rPr lang="es-ES_tradnl" dirty="0" smtClean="0"/>
            <a:t>, </a:t>
          </a:r>
          <a:r>
            <a:rPr lang="es-ES_tradnl" dirty="0" err="1" smtClean="0"/>
            <a:t>blood</a:t>
          </a:r>
          <a:r>
            <a:rPr lang="es-ES_tradnl" dirty="0" smtClean="0"/>
            <a:t>, </a:t>
          </a:r>
          <a:r>
            <a:rPr lang="es-ES_tradnl" dirty="0" err="1" smtClean="0"/>
            <a:t>or</a:t>
          </a:r>
          <a:r>
            <a:rPr lang="es-ES_tradnl" dirty="0" smtClean="0"/>
            <a:t> </a:t>
          </a:r>
          <a:r>
            <a:rPr lang="es-ES_tradnl" dirty="0" err="1" smtClean="0"/>
            <a:t>other</a:t>
          </a:r>
          <a:r>
            <a:rPr lang="es-ES_tradnl" dirty="0" smtClean="0"/>
            <a:t> </a:t>
          </a:r>
          <a:r>
            <a:rPr lang="es-ES_tradnl" dirty="0" err="1" smtClean="0"/>
            <a:t>tissues</a:t>
          </a:r>
          <a:r>
            <a:rPr lang="es-ES_tradnl" dirty="0" smtClean="0"/>
            <a:t> and, </a:t>
          </a:r>
          <a:r>
            <a:rPr lang="es-ES_tradnl" dirty="0" err="1" smtClean="0"/>
            <a:t>where</a:t>
          </a:r>
          <a:r>
            <a:rPr lang="es-ES_tradnl" dirty="0" smtClean="0"/>
            <a:t> </a:t>
          </a:r>
          <a:r>
            <a:rPr lang="es-ES_tradnl" dirty="0" err="1" smtClean="0"/>
            <a:t>available</a:t>
          </a:r>
          <a:r>
            <a:rPr lang="es-ES_tradnl" dirty="0" smtClean="0"/>
            <a:t>, </a:t>
          </a:r>
          <a:r>
            <a:rPr lang="es-ES_tradnl" dirty="0" err="1" smtClean="0"/>
            <a:t>polymerase</a:t>
          </a:r>
          <a:r>
            <a:rPr lang="es-ES_tradnl" dirty="0" smtClean="0"/>
            <a:t> </a:t>
          </a:r>
          <a:r>
            <a:rPr lang="es-ES_tradnl" dirty="0" err="1" smtClean="0"/>
            <a:t>chain</a:t>
          </a:r>
          <a:r>
            <a:rPr lang="es-ES_tradnl" dirty="0" smtClean="0"/>
            <a:t> </a:t>
          </a:r>
          <a:r>
            <a:rPr lang="es-ES_tradnl" dirty="0" err="1" smtClean="0"/>
            <a:t>reaction</a:t>
          </a:r>
          <a:r>
            <a:rPr lang="es-ES_tradnl" dirty="0" smtClean="0"/>
            <a:t> (PCR). </a:t>
          </a:r>
          <a:endParaRPr lang="es-ES_tradnl" dirty="0"/>
        </a:p>
      </dgm:t>
    </dgm:pt>
    <dgm:pt modelId="{7DAC0A80-1B33-474D-B0AE-50A19C9D6776}" type="parTrans" cxnId="{D6CACAD3-83BB-354B-8DA4-66F691A5FABF}">
      <dgm:prSet/>
      <dgm:spPr/>
      <dgm:t>
        <a:bodyPr/>
        <a:lstStyle/>
        <a:p>
          <a:endParaRPr lang="es-ES_tradnl"/>
        </a:p>
      </dgm:t>
    </dgm:pt>
    <dgm:pt modelId="{84F6C42D-B63C-8E4E-AD32-DBA8B4AAE132}" type="sibTrans" cxnId="{D6CACAD3-83BB-354B-8DA4-66F691A5FABF}">
      <dgm:prSet/>
      <dgm:spPr/>
      <dgm:t>
        <a:bodyPr/>
        <a:lstStyle/>
        <a:p>
          <a:endParaRPr lang="es-ES_tradnl"/>
        </a:p>
      </dgm:t>
    </dgm:pt>
    <dgm:pt modelId="{99AD4C0F-B44C-AB44-97C3-466532BCEF97}">
      <dgm:prSet/>
      <dgm:spPr/>
      <dgm:t>
        <a:bodyPr/>
        <a:lstStyle/>
        <a:p>
          <a:pPr rtl="0"/>
          <a:r>
            <a:rPr lang="es-ES_tradnl" dirty="0" smtClean="0"/>
            <a:t>Culture of </a:t>
          </a:r>
          <a:r>
            <a:rPr lang="es-ES_tradnl" i="1" dirty="0" smtClean="0"/>
            <a:t>E. </a:t>
          </a:r>
          <a:r>
            <a:rPr lang="es-ES_tradnl" i="1" dirty="0" err="1" smtClean="0"/>
            <a:t>rhusiopathiae</a:t>
          </a:r>
          <a:r>
            <a:rPr lang="es-ES_tradnl" i="1" dirty="0" smtClean="0"/>
            <a:t> </a:t>
          </a:r>
          <a:r>
            <a:rPr lang="es-ES_tradnl" dirty="0" err="1" smtClean="0"/>
            <a:t>is</a:t>
          </a:r>
          <a:r>
            <a:rPr lang="es-ES_tradnl" dirty="0" smtClean="0"/>
            <a:t> more </a:t>
          </a:r>
          <a:r>
            <a:rPr lang="es-ES_tradnl" dirty="0" err="1" smtClean="0"/>
            <a:t>likely</a:t>
          </a:r>
          <a:r>
            <a:rPr lang="es-ES_tradnl" dirty="0" smtClean="0"/>
            <a:t> </a:t>
          </a:r>
          <a:r>
            <a:rPr lang="es-ES_tradnl" dirty="0" err="1" smtClean="0"/>
            <a:t>from</a:t>
          </a:r>
          <a:r>
            <a:rPr lang="es-ES_tradnl" dirty="0" smtClean="0"/>
            <a:t> </a:t>
          </a:r>
          <a:r>
            <a:rPr lang="es-ES_tradnl" dirty="0" err="1" smtClean="0"/>
            <a:t>acute</a:t>
          </a:r>
          <a:r>
            <a:rPr lang="es-ES_tradnl" dirty="0" smtClean="0"/>
            <a:t> cases; </a:t>
          </a:r>
          <a:r>
            <a:rPr lang="es-ES_tradnl" dirty="0" err="1" smtClean="0"/>
            <a:t>failure</a:t>
          </a:r>
          <a:r>
            <a:rPr lang="es-ES_tradnl" dirty="0" smtClean="0"/>
            <a:t> to </a:t>
          </a:r>
          <a:r>
            <a:rPr lang="es-ES_tradnl" dirty="0" err="1" smtClean="0"/>
            <a:t>recover</a:t>
          </a:r>
          <a:r>
            <a:rPr lang="es-ES_tradnl" dirty="0" smtClean="0"/>
            <a:t> </a:t>
          </a:r>
          <a:r>
            <a:rPr lang="es-ES_tradnl" dirty="0" err="1" smtClean="0"/>
            <a:t>the</a:t>
          </a:r>
          <a:r>
            <a:rPr lang="es-ES_tradnl" dirty="0" smtClean="0"/>
            <a:t> </a:t>
          </a:r>
          <a:r>
            <a:rPr lang="es-ES_tradnl" dirty="0" err="1" smtClean="0"/>
            <a:t>organism</a:t>
          </a:r>
          <a:r>
            <a:rPr lang="es-ES_tradnl" dirty="0" smtClean="0"/>
            <a:t> </a:t>
          </a:r>
          <a:r>
            <a:rPr lang="es-ES_tradnl" dirty="0" err="1" smtClean="0"/>
            <a:t>should</a:t>
          </a:r>
          <a:r>
            <a:rPr lang="es-ES_tradnl" dirty="0" smtClean="0"/>
            <a:t> </a:t>
          </a:r>
          <a:r>
            <a:rPr lang="es-ES_tradnl" dirty="0" err="1" smtClean="0"/>
            <a:t>not</a:t>
          </a:r>
          <a:r>
            <a:rPr lang="es-ES_tradnl" dirty="0" smtClean="0"/>
            <a:t> rule-</a:t>
          </a:r>
          <a:r>
            <a:rPr lang="es-ES_tradnl" dirty="0" err="1" smtClean="0"/>
            <a:t>out</a:t>
          </a:r>
          <a:r>
            <a:rPr lang="es-ES_tradnl" dirty="0" smtClean="0"/>
            <a:t> a diagnosis of </a:t>
          </a:r>
          <a:r>
            <a:rPr lang="es-ES_tradnl" dirty="0" err="1" smtClean="0"/>
            <a:t>erysipelas</a:t>
          </a:r>
          <a:r>
            <a:rPr lang="es-ES_tradnl" dirty="0" smtClean="0"/>
            <a:t>. </a:t>
          </a:r>
          <a:endParaRPr lang="es-ES_tradnl" dirty="0"/>
        </a:p>
      </dgm:t>
    </dgm:pt>
    <dgm:pt modelId="{37105FAC-FF8C-EB41-B0E1-BBFA692DA04B}" type="parTrans" cxnId="{AA8BD6ED-B22A-5A44-A622-7D4A67C1AB45}">
      <dgm:prSet/>
      <dgm:spPr/>
      <dgm:t>
        <a:bodyPr/>
        <a:lstStyle/>
        <a:p>
          <a:endParaRPr lang="es-ES_tradnl"/>
        </a:p>
      </dgm:t>
    </dgm:pt>
    <dgm:pt modelId="{78AB38BE-DF71-B846-AA47-76910F804CC9}" type="sibTrans" cxnId="{AA8BD6ED-B22A-5A44-A622-7D4A67C1AB45}">
      <dgm:prSet/>
      <dgm:spPr/>
      <dgm:t>
        <a:bodyPr/>
        <a:lstStyle/>
        <a:p>
          <a:endParaRPr lang="es-ES_tradnl"/>
        </a:p>
      </dgm:t>
    </dgm:pt>
    <dgm:pt modelId="{56B7381D-5875-544F-AC5A-D7E9BBEA853E}">
      <dgm:prSet/>
      <dgm:spPr/>
      <dgm:t>
        <a:bodyPr/>
        <a:lstStyle/>
        <a:p>
          <a:pPr rtl="0"/>
          <a:r>
            <a:rPr lang="es-ES_tradnl" dirty="0" err="1" smtClean="0"/>
            <a:t>Acute</a:t>
          </a:r>
          <a:r>
            <a:rPr lang="es-ES_tradnl" dirty="0" smtClean="0"/>
            <a:t> </a:t>
          </a:r>
          <a:r>
            <a:rPr lang="es-ES_tradnl" dirty="0" err="1" smtClean="0"/>
            <a:t>erysipelas</a:t>
          </a:r>
          <a:r>
            <a:rPr lang="es-ES_tradnl" dirty="0" smtClean="0"/>
            <a:t> </a:t>
          </a:r>
          <a:r>
            <a:rPr lang="es-ES_tradnl" dirty="0" err="1" smtClean="0"/>
            <a:t>must</a:t>
          </a:r>
          <a:r>
            <a:rPr lang="es-ES_tradnl" dirty="0" smtClean="0"/>
            <a:t> be </a:t>
          </a:r>
          <a:r>
            <a:rPr lang="es-ES_tradnl" dirty="0" err="1" smtClean="0"/>
            <a:t>differentiated</a:t>
          </a:r>
          <a:r>
            <a:rPr lang="es-ES_tradnl" dirty="0" smtClean="0"/>
            <a:t> </a:t>
          </a:r>
          <a:r>
            <a:rPr lang="es-ES_tradnl" dirty="0" err="1" smtClean="0"/>
            <a:t>from</a:t>
          </a:r>
          <a:r>
            <a:rPr lang="es-ES_tradnl" dirty="0" smtClean="0"/>
            <a:t> </a:t>
          </a:r>
          <a:r>
            <a:rPr lang="es-ES_tradnl" dirty="0" err="1" smtClean="0"/>
            <a:t>acute</a:t>
          </a:r>
          <a:r>
            <a:rPr lang="es-ES_tradnl" dirty="0" smtClean="0"/>
            <a:t> </a:t>
          </a:r>
          <a:r>
            <a:rPr lang="es-ES_tradnl" dirty="0" err="1" smtClean="0"/>
            <a:t>hog</a:t>
          </a:r>
          <a:r>
            <a:rPr lang="es-ES_tradnl" dirty="0" smtClean="0"/>
            <a:t> cholera and </a:t>
          </a:r>
          <a:r>
            <a:rPr lang="es-ES_tradnl" dirty="0" err="1" smtClean="0"/>
            <a:t>acute</a:t>
          </a:r>
          <a:r>
            <a:rPr lang="es-ES_tradnl" dirty="0" smtClean="0"/>
            <a:t> septicemia (</a:t>
          </a:r>
          <a:r>
            <a:rPr lang="es-ES_tradnl" dirty="0" err="1" smtClean="0"/>
            <a:t>salmonellosis</a:t>
          </a:r>
          <a:r>
            <a:rPr lang="es-ES_tradnl" dirty="0" smtClean="0"/>
            <a:t>, </a:t>
          </a:r>
          <a:r>
            <a:rPr lang="es-ES_tradnl" dirty="0" err="1" smtClean="0"/>
            <a:t>streptococcal</a:t>
          </a:r>
          <a:r>
            <a:rPr lang="es-ES_tradnl" dirty="0" smtClean="0"/>
            <a:t> </a:t>
          </a:r>
          <a:r>
            <a:rPr lang="es-ES_tradnl" dirty="0" err="1" smtClean="0"/>
            <a:t>infection</a:t>
          </a:r>
          <a:r>
            <a:rPr lang="es-ES_tradnl" dirty="0" smtClean="0"/>
            <a:t>). </a:t>
          </a:r>
          <a:endParaRPr lang="es-ES_tradnl" dirty="0"/>
        </a:p>
      </dgm:t>
    </dgm:pt>
    <dgm:pt modelId="{BD3CB48E-DAB9-964A-9A64-D1A4F5A6D2E3}" type="parTrans" cxnId="{E23803D2-9D68-E547-9BA8-9C939924D0CC}">
      <dgm:prSet/>
      <dgm:spPr/>
      <dgm:t>
        <a:bodyPr/>
        <a:lstStyle/>
        <a:p>
          <a:endParaRPr lang="es-ES_tradnl"/>
        </a:p>
      </dgm:t>
    </dgm:pt>
    <dgm:pt modelId="{B2A8C874-3B7E-274B-AAD2-9EA2AB5566E2}" type="sibTrans" cxnId="{E23803D2-9D68-E547-9BA8-9C939924D0CC}">
      <dgm:prSet/>
      <dgm:spPr/>
      <dgm:t>
        <a:bodyPr/>
        <a:lstStyle/>
        <a:p>
          <a:endParaRPr lang="es-ES_tradnl"/>
        </a:p>
      </dgm:t>
    </dgm:pt>
    <dgm:pt modelId="{4DE90387-0B3C-4F4E-8678-9042B34103F2}">
      <dgm:prSet/>
      <dgm:spPr/>
      <dgm:t>
        <a:bodyPr/>
        <a:lstStyle/>
        <a:p>
          <a:pPr rtl="0"/>
          <a:r>
            <a:rPr lang="es-ES_tradnl" i="1" dirty="0" err="1" smtClean="0"/>
            <a:t>Actinobacillus</a:t>
          </a:r>
          <a:r>
            <a:rPr lang="es-ES_tradnl" i="1" dirty="0" smtClean="0"/>
            <a:t> </a:t>
          </a:r>
          <a:r>
            <a:rPr lang="es-ES_tradnl" i="1" dirty="0" err="1" smtClean="0"/>
            <a:t>suis</a:t>
          </a:r>
          <a:r>
            <a:rPr lang="es-ES_tradnl" i="1" dirty="0" smtClean="0"/>
            <a:t> </a:t>
          </a:r>
          <a:r>
            <a:rPr lang="es-ES_tradnl" i="1" dirty="0" err="1" smtClean="0"/>
            <a:t>is</a:t>
          </a:r>
          <a:r>
            <a:rPr lang="es-ES_tradnl" i="1" dirty="0" smtClean="0"/>
            <a:t> </a:t>
          </a:r>
          <a:r>
            <a:rPr lang="es-ES_tradnl" dirty="0" err="1" smtClean="0"/>
            <a:t>also</a:t>
          </a:r>
          <a:r>
            <a:rPr lang="es-ES_tradnl" dirty="0" smtClean="0"/>
            <a:t> </a:t>
          </a:r>
          <a:r>
            <a:rPr lang="es-ES_tradnl" dirty="0" err="1" smtClean="0"/>
            <a:t>reported</a:t>
          </a:r>
          <a:r>
            <a:rPr lang="es-ES_tradnl" dirty="0" smtClean="0"/>
            <a:t> to cause </a:t>
          </a:r>
          <a:r>
            <a:rPr lang="es-ES_tradnl" dirty="0" err="1" smtClean="0"/>
            <a:t>cutaneous</a:t>
          </a:r>
          <a:r>
            <a:rPr lang="es-ES_tradnl" dirty="0" smtClean="0"/>
            <a:t> </a:t>
          </a:r>
          <a:r>
            <a:rPr lang="es-ES_tradnl" dirty="0" err="1" smtClean="0"/>
            <a:t>lesions</a:t>
          </a:r>
          <a:r>
            <a:rPr lang="es-ES_tradnl" dirty="0" smtClean="0"/>
            <a:t> </a:t>
          </a:r>
          <a:r>
            <a:rPr lang="es-ES_tradnl" dirty="0" err="1" smtClean="0"/>
            <a:t>that</a:t>
          </a:r>
          <a:r>
            <a:rPr lang="es-ES_tradnl" dirty="0" smtClean="0"/>
            <a:t> resemble </a:t>
          </a:r>
          <a:r>
            <a:rPr lang="es-ES_tradnl" dirty="0" err="1" smtClean="0"/>
            <a:t>those</a:t>
          </a:r>
          <a:r>
            <a:rPr lang="es-ES_tradnl" dirty="0" smtClean="0"/>
            <a:t> of </a:t>
          </a:r>
          <a:r>
            <a:rPr lang="es-ES_tradnl" dirty="0" err="1" smtClean="0"/>
            <a:t>acute</a:t>
          </a:r>
          <a:r>
            <a:rPr lang="es-ES_tradnl" dirty="0" smtClean="0"/>
            <a:t> SE.</a:t>
          </a:r>
          <a:endParaRPr lang="es-ES_tradnl" dirty="0"/>
        </a:p>
      </dgm:t>
    </dgm:pt>
    <dgm:pt modelId="{A924E365-4894-4E44-BABA-E120CEEA6715}" type="parTrans" cxnId="{5FE65413-7624-7141-AD07-D8DAB43F50C0}">
      <dgm:prSet/>
      <dgm:spPr/>
      <dgm:t>
        <a:bodyPr/>
        <a:lstStyle/>
        <a:p>
          <a:endParaRPr lang="es-ES_tradnl"/>
        </a:p>
      </dgm:t>
    </dgm:pt>
    <dgm:pt modelId="{7F59D5F6-AEDD-5741-AD39-5509597F0890}" type="sibTrans" cxnId="{5FE65413-7624-7141-AD07-D8DAB43F50C0}">
      <dgm:prSet/>
      <dgm:spPr/>
      <dgm:t>
        <a:bodyPr/>
        <a:lstStyle/>
        <a:p>
          <a:endParaRPr lang="es-ES_tradnl"/>
        </a:p>
      </dgm:t>
    </dgm:pt>
    <dgm:pt modelId="{8A645D77-F568-3745-A546-9729A63C8C90}" type="pres">
      <dgm:prSet presAssocID="{28E05280-5676-B344-901D-D1C9A3B9FA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_tradnl"/>
        </a:p>
      </dgm:t>
    </dgm:pt>
    <dgm:pt modelId="{A05C0336-18A4-0E4C-8F24-DF4A4877F885}" type="pres">
      <dgm:prSet presAssocID="{9EE0BB0A-54EE-E245-AF8C-E98F443BE9EE}" presName="singleCycle" presStyleCnt="0"/>
      <dgm:spPr/>
    </dgm:pt>
    <dgm:pt modelId="{BEA2EA02-9F3F-1D44-BB06-1A3A895DB756}" type="pres">
      <dgm:prSet presAssocID="{9EE0BB0A-54EE-E245-AF8C-E98F443BE9EE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s-ES_tradnl"/>
        </a:p>
      </dgm:t>
    </dgm:pt>
    <dgm:pt modelId="{2E11B507-D058-F047-8078-5794776E5F41}" type="pres">
      <dgm:prSet presAssocID="{0FEFC880-46E6-9D42-B321-CCF25B731D99}" presName="Name56" presStyleLbl="parChTrans1D2" presStyleIdx="0" presStyleCnt="5"/>
      <dgm:spPr/>
      <dgm:t>
        <a:bodyPr/>
        <a:lstStyle/>
        <a:p>
          <a:endParaRPr lang="es-ES_tradnl"/>
        </a:p>
      </dgm:t>
    </dgm:pt>
    <dgm:pt modelId="{DD6894B1-91ED-7646-A5AE-0AB32279509B}" type="pres">
      <dgm:prSet presAssocID="{D68D81C6-DFC6-C94E-BF86-FABE8BE883BC}" presName="text0" presStyleLbl="node1" presStyleIdx="1" presStyleCnt="6" custScaleX="47836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461FD4-8F97-3243-B0FA-7E8997F0F8F4}" type="pres">
      <dgm:prSet presAssocID="{7DAC0A80-1B33-474D-B0AE-50A19C9D6776}" presName="Name56" presStyleLbl="parChTrans1D2" presStyleIdx="1" presStyleCnt="5"/>
      <dgm:spPr/>
      <dgm:t>
        <a:bodyPr/>
        <a:lstStyle/>
        <a:p>
          <a:endParaRPr lang="es-ES_tradnl"/>
        </a:p>
      </dgm:t>
    </dgm:pt>
    <dgm:pt modelId="{F67F6CB3-0C99-B746-B716-40CFCE4C4C30}" type="pres">
      <dgm:prSet presAssocID="{96AE96D7-6CFF-7A46-8BE7-005BC22CC8D9}" presName="text0" presStyleLbl="node1" presStyleIdx="2" presStyleCnt="6" custScaleX="212995" custScaleY="16571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6033DA5-174C-8E47-B01D-1388AC9D5AC5}" type="pres">
      <dgm:prSet presAssocID="{37105FAC-FF8C-EB41-B0E1-BBFA692DA04B}" presName="Name56" presStyleLbl="parChTrans1D2" presStyleIdx="2" presStyleCnt="5"/>
      <dgm:spPr/>
      <dgm:t>
        <a:bodyPr/>
        <a:lstStyle/>
        <a:p>
          <a:endParaRPr lang="es-ES_tradnl"/>
        </a:p>
      </dgm:t>
    </dgm:pt>
    <dgm:pt modelId="{E8D0F93F-76A9-474F-A6B3-473347C8F7F2}" type="pres">
      <dgm:prSet presAssocID="{99AD4C0F-B44C-AB44-97C3-466532BCEF97}" presName="text0" presStyleLbl="node1" presStyleIdx="3" presStyleCnt="6" custScaleX="223740" custScaleY="17147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C1E8E4A-1574-C246-93C8-1EB5C726B075}" type="pres">
      <dgm:prSet presAssocID="{BD3CB48E-DAB9-964A-9A64-D1A4F5A6D2E3}" presName="Name56" presStyleLbl="parChTrans1D2" presStyleIdx="3" presStyleCnt="5"/>
      <dgm:spPr/>
      <dgm:t>
        <a:bodyPr/>
        <a:lstStyle/>
        <a:p>
          <a:endParaRPr lang="es-ES_tradnl"/>
        </a:p>
      </dgm:t>
    </dgm:pt>
    <dgm:pt modelId="{71C8CC51-05F7-9843-9DC7-88048706D709}" type="pres">
      <dgm:prSet presAssocID="{56B7381D-5875-544F-AC5A-D7E9BBEA853E}" presName="text0" presStyleLbl="node1" presStyleIdx="4" presStyleCnt="6" custScaleX="248473" custScaleY="15162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A3A81A-2FFF-344D-BFF6-62518A2B6678}" type="pres">
      <dgm:prSet presAssocID="{A924E365-4894-4E44-BABA-E120CEEA6715}" presName="Name56" presStyleLbl="parChTrans1D2" presStyleIdx="4" presStyleCnt="5"/>
      <dgm:spPr/>
      <dgm:t>
        <a:bodyPr/>
        <a:lstStyle/>
        <a:p>
          <a:endParaRPr lang="es-ES_tradnl"/>
        </a:p>
      </dgm:t>
    </dgm:pt>
    <dgm:pt modelId="{B871AD2A-59E7-5B44-B011-9D7CFBB682BC}" type="pres">
      <dgm:prSet presAssocID="{4DE90387-0B3C-4F4E-8678-9042B34103F2}" presName="text0" presStyleLbl="node1" presStyleIdx="5" presStyleCnt="6" custScaleX="202625" custScaleY="1667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1F69DC6-58D5-4646-B80D-BBC1573DB8F4}" type="presOf" srcId="{96AE96D7-6CFF-7A46-8BE7-005BC22CC8D9}" destId="{F67F6CB3-0C99-B746-B716-40CFCE4C4C30}" srcOrd="0" destOrd="0" presId="urn:microsoft.com/office/officeart/2008/layout/RadialCluster"/>
    <dgm:cxn modelId="{E1150158-C9F7-B64A-88A1-5D4BE445A684}" type="presOf" srcId="{4DE90387-0B3C-4F4E-8678-9042B34103F2}" destId="{B871AD2A-59E7-5B44-B011-9D7CFBB682BC}" srcOrd="0" destOrd="0" presId="urn:microsoft.com/office/officeart/2008/layout/RadialCluster"/>
    <dgm:cxn modelId="{6C79F539-6694-5B4A-907F-CFECCE276BD1}" type="presOf" srcId="{D68D81C6-DFC6-C94E-BF86-FABE8BE883BC}" destId="{DD6894B1-91ED-7646-A5AE-0AB32279509B}" srcOrd="0" destOrd="0" presId="urn:microsoft.com/office/officeart/2008/layout/RadialCluster"/>
    <dgm:cxn modelId="{5FE65413-7624-7141-AD07-D8DAB43F50C0}" srcId="{9EE0BB0A-54EE-E245-AF8C-E98F443BE9EE}" destId="{4DE90387-0B3C-4F4E-8678-9042B34103F2}" srcOrd="4" destOrd="0" parTransId="{A924E365-4894-4E44-BABA-E120CEEA6715}" sibTransId="{7F59D5F6-AEDD-5741-AD39-5509597F0890}"/>
    <dgm:cxn modelId="{0A4DA6CB-AA9E-E944-812C-0A03D480DB16}" type="presOf" srcId="{7DAC0A80-1B33-474D-B0AE-50A19C9D6776}" destId="{E0461FD4-8F97-3243-B0FA-7E8997F0F8F4}" srcOrd="0" destOrd="0" presId="urn:microsoft.com/office/officeart/2008/layout/RadialCluster"/>
    <dgm:cxn modelId="{DD9C52D0-1B9C-9D41-A2BA-3BD4CEA2AD09}" type="presOf" srcId="{37105FAC-FF8C-EB41-B0E1-BBFA692DA04B}" destId="{66033DA5-174C-8E47-B01D-1388AC9D5AC5}" srcOrd="0" destOrd="0" presId="urn:microsoft.com/office/officeart/2008/layout/RadialCluster"/>
    <dgm:cxn modelId="{76BC1E8E-6E55-7E4C-9ED0-EBE0EF20FE2B}" type="presOf" srcId="{9EE0BB0A-54EE-E245-AF8C-E98F443BE9EE}" destId="{BEA2EA02-9F3F-1D44-BB06-1A3A895DB756}" srcOrd="0" destOrd="0" presId="urn:microsoft.com/office/officeart/2008/layout/RadialCluster"/>
    <dgm:cxn modelId="{D1E59E11-5D92-1949-9ABC-29585DD38F76}" type="presOf" srcId="{99AD4C0F-B44C-AB44-97C3-466532BCEF97}" destId="{E8D0F93F-76A9-474F-A6B3-473347C8F7F2}" srcOrd="0" destOrd="0" presId="urn:microsoft.com/office/officeart/2008/layout/RadialCluster"/>
    <dgm:cxn modelId="{D6CACAD3-83BB-354B-8DA4-66F691A5FABF}" srcId="{9EE0BB0A-54EE-E245-AF8C-E98F443BE9EE}" destId="{96AE96D7-6CFF-7A46-8BE7-005BC22CC8D9}" srcOrd="1" destOrd="0" parTransId="{7DAC0A80-1B33-474D-B0AE-50A19C9D6776}" sibTransId="{84F6C42D-B63C-8E4E-AD32-DBA8B4AAE132}"/>
    <dgm:cxn modelId="{65C1EFC0-8542-FE4E-B948-1D859FF572CB}" type="presOf" srcId="{28E05280-5676-B344-901D-D1C9A3B9FA5C}" destId="{8A645D77-F568-3745-A546-9729A63C8C90}" srcOrd="0" destOrd="0" presId="urn:microsoft.com/office/officeart/2008/layout/RadialCluster"/>
    <dgm:cxn modelId="{52C18E15-DA60-E54A-9ACA-9A575169E113}" type="presOf" srcId="{0FEFC880-46E6-9D42-B321-CCF25B731D99}" destId="{2E11B507-D058-F047-8078-5794776E5F41}" srcOrd="0" destOrd="0" presId="urn:microsoft.com/office/officeart/2008/layout/RadialCluster"/>
    <dgm:cxn modelId="{901EB65C-4576-4443-A095-C94BBD3CA307}" type="presOf" srcId="{56B7381D-5875-544F-AC5A-D7E9BBEA853E}" destId="{71C8CC51-05F7-9843-9DC7-88048706D709}" srcOrd="0" destOrd="0" presId="urn:microsoft.com/office/officeart/2008/layout/RadialCluster"/>
    <dgm:cxn modelId="{DCA50598-9244-D94F-9D7E-6600C093A994}" srcId="{9EE0BB0A-54EE-E245-AF8C-E98F443BE9EE}" destId="{D68D81C6-DFC6-C94E-BF86-FABE8BE883BC}" srcOrd="0" destOrd="0" parTransId="{0FEFC880-46E6-9D42-B321-CCF25B731D99}" sibTransId="{E3E96EDB-A15B-F14D-9B56-5067F35C714E}"/>
    <dgm:cxn modelId="{F2D9BF13-F0DB-8D42-9E74-028AB34A7B49}" type="presOf" srcId="{A924E365-4894-4E44-BABA-E120CEEA6715}" destId="{07A3A81A-2FFF-344D-BFF6-62518A2B6678}" srcOrd="0" destOrd="0" presId="urn:microsoft.com/office/officeart/2008/layout/RadialCluster"/>
    <dgm:cxn modelId="{68A1B8F7-E61F-E243-B2D6-A74F3F964DEA}" srcId="{28E05280-5676-B344-901D-D1C9A3B9FA5C}" destId="{9EE0BB0A-54EE-E245-AF8C-E98F443BE9EE}" srcOrd="0" destOrd="0" parTransId="{26BCAA10-0CFA-F642-9FB5-119A923CC409}" sibTransId="{8A87A26B-4EDF-8A47-A83A-BA3E19BFAECD}"/>
    <dgm:cxn modelId="{AA8BD6ED-B22A-5A44-A622-7D4A67C1AB45}" srcId="{9EE0BB0A-54EE-E245-AF8C-E98F443BE9EE}" destId="{99AD4C0F-B44C-AB44-97C3-466532BCEF97}" srcOrd="2" destOrd="0" parTransId="{37105FAC-FF8C-EB41-B0E1-BBFA692DA04B}" sibTransId="{78AB38BE-DF71-B846-AA47-76910F804CC9}"/>
    <dgm:cxn modelId="{C603CCD4-E30C-DB45-BE59-A02FB2EECB41}" type="presOf" srcId="{BD3CB48E-DAB9-964A-9A64-D1A4F5A6D2E3}" destId="{CC1E8E4A-1574-C246-93C8-1EB5C726B075}" srcOrd="0" destOrd="0" presId="urn:microsoft.com/office/officeart/2008/layout/RadialCluster"/>
    <dgm:cxn modelId="{E23803D2-9D68-E547-9BA8-9C939924D0CC}" srcId="{9EE0BB0A-54EE-E245-AF8C-E98F443BE9EE}" destId="{56B7381D-5875-544F-AC5A-D7E9BBEA853E}" srcOrd="3" destOrd="0" parTransId="{BD3CB48E-DAB9-964A-9A64-D1A4F5A6D2E3}" sibTransId="{B2A8C874-3B7E-274B-AAD2-9EA2AB5566E2}"/>
    <dgm:cxn modelId="{67E972A5-39BC-3D42-BB35-3C8A1A257E65}" type="presParOf" srcId="{8A645D77-F568-3745-A546-9729A63C8C90}" destId="{A05C0336-18A4-0E4C-8F24-DF4A4877F885}" srcOrd="0" destOrd="0" presId="urn:microsoft.com/office/officeart/2008/layout/RadialCluster"/>
    <dgm:cxn modelId="{FABB37ED-1FF1-3645-B075-8C465475A658}" type="presParOf" srcId="{A05C0336-18A4-0E4C-8F24-DF4A4877F885}" destId="{BEA2EA02-9F3F-1D44-BB06-1A3A895DB756}" srcOrd="0" destOrd="0" presId="urn:microsoft.com/office/officeart/2008/layout/RadialCluster"/>
    <dgm:cxn modelId="{7F52773C-5CBC-094E-AB6F-7E339D0C284F}" type="presParOf" srcId="{A05C0336-18A4-0E4C-8F24-DF4A4877F885}" destId="{2E11B507-D058-F047-8078-5794776E5F41}" srcOrd="1" destOrd="0" presId="urn:microsoft.com/office/officeart/2008/layout/RadialCluster"/>
    <dgm:cxn modelId="{2DED5D84-F346-2E45-A56C-E5AC1ACD8BDB}" type="presParOf" srcId="{A05C0336-18A4-0E4C-8F24-DF4A4877F885}" destId="{DD6894B1-91ED-7646-A5AE-0AB32279509B}" srcOrd="2" destOrd="0" presId="urn:microsoft.com/office/officeart/2008/layout/RadialCluster"/>
    <dgm:cxn modelId="{5214BB6C-B559-8449-A270-5EB7D26D778B}" type="presParOf" srcId="{A05C0336-18A4-0E4C-8F24-DF4A4877F885}" destId="{E0461FD4-8F97-3243-B0FA-7E8997F0F8F4}" srcOrd="3" destOrd="0" presId="urn:microsoft.com/office/officeart/2008/layout/RadialCluster"/>
    <dgm:cxn modelId="{D52D210A-1087-D447-A6F6-29CBAE30E831}" type="presParOf" srcId="{A05C0336-18A4-0E4C-8F24-DF4A4877F885}" destId="{F67F6CB3-0C99-B746-B716-40CFCE4C4C30}" srcOrd="4" destOrd="0" presId="urn:microsoft.com/office/officeart/2008/layout/RadialCluster"/>
    <dgm:cxn modelId="{FCD75FED-185B-064C-B002-1BF37A5727DE}" type="presParOf" srcId="{A05C0336-18A4-0E4C-8F24-DF4A4877F885}" destId="{66033DA5-174C-8E47-B01D-1388AC9D5AC5}" srcOrd="5" destOrd="0" presId="urn:microsoft.com/office/officeart/2008/layout/RadialCluster"/>
    <dgm:cxn modelId="{89BF925B-55EF-A243-9070-8190F7D54182}" type="presParOf" srcId="{A05C0336-18A4-0E4C-8F24-DF4A4877F885}" destId="{E8D0F93F-76A9-474F-A6B3-473347C8F7F2}" srcOrd="6" destOrd="0" presId="urn:microsoft.com/office/officeart/2008/layout/RadialCluster"/>
    <dgm:cxn modelId="{910B9F70-D80B-9247-91CC-35493BB3EC03}" type="presParOf" srcId="{A05C0336-18A4-0E4C-8F24-DF4A4877F885}" destId="{CC1E8E4A-1574-C246-93C8-1EB5C726B075}" srcOrd="7" destOrd="0" presId="urn:microsoft.com/office/officeart/2008/layout/RadialCluster"/>
    <dgm:cxn modelId="{1E1B76AD-594A-F147-86F6-8E48F204DD72}" type="presParOf" srcId="{A05C0336-18A4-0E4C-8F24-DF4A4877F885}" destId="{71C8CC51-05F7-9843-9DC7-88048706D709}" srcOrd="8" destOrd="0" presId="urn:microsoft.com/office/officeart/2008/layout/RadialCluster"/>
    <dgm:cxn modelId="{B9F359BC-0557-2C40-BC27-5BAE415AF0B5}" type="presParOf" srcId="{A05C0336-18A4-0E4C-8F24-DF4A4877F885}" destId="{07A3A81A-2FFF-344D-BFF6-62518A2B6678}" srcOrd="9" destOrd="0" presId="urn:microsoft.com/office/officeart/2008/layout/RadialCluster"/>
    <dgm:cxn modelId="{5BABA329-677B-A549-AA0E-A31EBAB4B85B}" type="presParOf" srcId="{A05C0336-18A4-0E4C-8F24-DF4A4877F885}" destId="{B871AD2A-59E7-5B44-B011-9D7CFBB682B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75AAD-D549-E94F-B70A-8CCFBC45C09A}">
      <dsp:nvSpPr>
        <dsp:cNvPr id="0" name=""/>
        <dsp:cNvSpPr/>
      </dsp:nvSpPr>
      <dsp:spPr>
        <a:xfrm>
          <a:off x="0" y="24519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>
              <a:latin typeface="+mn-lt"/>
            </a:rPr>
            <a:t>Swine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erysipelas</a:t>
          </a:r>
          <a:endParaRPr lang="es-ES_tradnl" sz="2100" kern="1200" dirty="0">
            <a:latin typeface="+mn-lt"/>
          </a:endParaRPr>
        </a:p>
      </dsp:txBody>
      <dsp:txXfrm>
        <a:off x="23988" y="48507"/>
        <a:ext cx="9913442" cy="443423"/>
      </dsp:txXfrm>
    </dsp:sp>
    <dsp:sp modelId="{AE4D6884-D88F-B849-BF90-CCFD4946D382}">
      <dsp:nvSpPr>
        <dsp:cNvPr id="0" name=""/>
        <dsp:cNvSpPr/>
      </dsp:nvSpPr>
      <dsp:spPr>
        <a:xfrm>
          <a:off x="0" y="515919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is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caused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by</a:t>
          </a:r>
          <a:r>
            <a:rPr lang="es-ES_tradnl" sz="1600" kern="1200" dirty="0" smtClean="0">
              <a:latin typeface="+mn-lt"/>
            </a:rPr>
            <a:t> a </a:t>
          </a:r>
          <a:r>
            <a:rPr lang="es-ES_tradnl" sz="1600" kern="1200" dirty="0" err="1" smtClean="0">
              <a:latin typeface="+mn-lt"/>
            </a:rPr>
            <a:t>bacterium</a:t>
          </a:r>
          <a:r>
            <a:rPr lang="es-ES_tradnl" sz="1600" kern="1200" dirty="0" smtClean="0">
              <a:latin typeface="+mn-lt"/>
            </a:rPr>
            <a:t>, </a:t>
          </a:r>
          <a:r>
            <a:rPr lang="es-ES_tradnl" sz="1600" i="1" kern="1200" dirty="0" err="1" smtClean="0">
              <a:latin typeface="+mn-lt"/>
            </a:rPr>
            <a:t>Erysipelothrix</a:t>
          </a:r>
          <a:r>
            <a:rPr lang="es-ES_tradnl" sz="1600" i="1" kern="1200" dirty="0" smtClean="0">
              <a:latin typeface="+mn-lt"/>
            </a:rPr>
            <a:t> </a:t>
          </a:r>
          <a:r>
            <a:rPr lang="es-ES_tradnl" sz="1600" i="1" kern="1200" dirty="0" err="1" smtClean="0">
              <a:latin typeface="+mn-lt"/>
            </a:rPr>
            <a:t>rhusiopathiae</a:t>
          </a:r>
          <a:r>
            <a:rPr lang="es-ES_tradnl" sz="1600" kern="1200" dirty="0" smtClean="0">
              <a:latin typeface="+mn-lt"/>
            </a:rPr>
            <a:t> </a:t>
          </a:r>
          <a:r>
            <a:rPr lang="es-ES_tradnl" sz="1600" kern="1200" dirty="0" err="1" smtClean="0">
              <a:latin typeface="+mn-lt"/>
            </a:rPr>
            <a:t>that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is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found</a:t>
          </a:r>
          <a:r>
            <a:rPr lang="es-ES_tradnl" sz="1600" kern="1200" dirty="0" smtClean="0">
              <a:latin typeface="+mn-lt"/>
            </a:rPr>
            <a:t> in </a:t>
          </a:r>
          <a:r>
            <a:rPr lang="es-ES_tradnl" sz="1600" kern="1200" dirty="0" err="1" smtClean="0">
              <a:latin typeface="+mn-lt"/>
            </a:rPr>
            <a:t>most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if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not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all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pig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farms</a:t>
          </a:r>
          <a:r>
            <a:rPr lang="es-ES_tradnl" sz="1600" kern="1200" dirty="0" smtClean="0">
              <a:latin typeface="+mn-lt"/>
            </a:rPr>
            <a:t>. </a:t>
          </a:r>
          <a:endParaRPr lang="es-ES_tradnl" sz="1600" kern="1200" dirty="0">
            <a:latin typeface="+mn-lt"/>
          </a:endParaRPr>
        </a:p>
      </dsp:txBody>
      <dsp:txXfrm>
        <a:off x="0" y="515919"/>
        <a:ext cx="9961418" cy="347760"/>
      </dsp:txXfrm>
    </dsp:sp>
    <dsp:sp modelId="{8D4F3BD5-7898-7049-B86A-170AAAC71E72}">
      <dsp:nvSpPr>
        <dsp:cNvPr id="0" name=""/>
        <dsp:cNvSpPr/>
      </dsp:nvSpPr>
      <dsp:spPr>
        <a:xfrm>
          <a:off x="0" y="863679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>
              <a:latin typeface="+mn-lt"/>
            </a:rPr>
            <a:t>Up to 50% of </a:t>
          </a:r>
          <a:r>
            <a:rPr lang="es-ES_tradnl" sz="2100" kern="1200" dirty="0" err="1" smtClean="0">
              <a:latin typeface="+mn-lt"/>
            </a:rPr>
            <a:t>animals</a:t>
          </a:r>
          <a:endParaRPr lang="es-ES_tradnl" sz="2100" kern="1200" dirty="0">
            <a:latin typeface="+mn-lt"/>
          </a:endParaRPr>
        </a:p>
      </dsp:txBody>
      <dsp:txXfrm>
        <a:off x="23988" y="887667"/>
        <a:ext cx="9913442" cy="443423"/>
      </dsp:txXfrm>
    </dsp:sp>
    <dsp:sp modelId="{33A24A58-CE50-B646-AA33-D7811844624A}">
      <dsp:nvSpPr>
        <dsp:cNvPr id="0" name=""/>
        <dsp:cNvSpPr/>
      </dsp:nvSpPr>
      <dsp:spPr>
        <a:xfrm>
          <a:off x="0" y="1355078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may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carry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it</a:t>
          </a:r>
          <a:r>
            <a:rPr lang="es-ES_tradnl" sz="1600" kern="1200" dirty="0" smtClean="0">
              <a:latin typeface="+mn-lt"/>
            </a:rPr>
            <a:t> in </a:t>
          </a:r>
          <a:r>
            <a:rPr lang="es-ES_tradnl" sz="1600" kern="1200" dirty="0" err="1" smtClean="0">
              <a:latin typeface="+mn-lt"/>
            </a:rPr>
            <a:t>their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tonsils</a:t>
          </a:r>
          <a:r>
            <a:rPr lang="es-ES_tradnl" sz="1600" kern="1200" dirty="0" smtClean="0">
              <a:latin typeface="+mn-lt"/>
            </a:rPr>
            <a:t>. </a:t>
          </a:r>
          <a:endParaRPr lang="es-ES_tradnl" sz="1600" kern="1200" dirty="0">
            <a:latin typeface="+mn-lt"/>
          </a:endParaRPr>
        </a:p>
      </dsp:txBody>
      <dsp:txXfrm>
        <a:off x="0" y="1355078"/>
        <a:ext cx="9961418" cy="347760"/>
      </dsp:txXfrm>
    </dsp:sp>
    <dsp:sp modelId="{75AAB921-3E62-184E-B24B-2AE35E035636}">
      <dsp:nvSpPr>
        <dsp:cNvPr id="0" name=""/>
        <dsp:cNvSpPr/>
      </dsp:nvSpPr>
      <dsp:spPr>
        <a:xfrm>
          <a:off x="0" y="1702838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>
              <a:latin typeface="+mn-lt"/>
            </a:rPr>
            <a:t>It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is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always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present</a:t>
          </a:r>
          <a:r>
            <a:rPr lang="es-ES_tradnl" sz="2100" kern="1200" dirty="0" smtClean="0">
              <a:latin typeface="+mn-lt"/>
            </a:rPr>
            <a:t> in </a:t>
          </a:r>
          <a:r>
            <a:rPr lang="es-ES_tradnl" sz="2100" kern="1200" dirty="0" err="1" smtClean="0">
              <a:latin typeface="+mn-lt"/>
            </a:rPr>
            <a:t>either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the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pig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or</a:t>
          </a:r>
          <a:r>
            <a:rPr lang="es-ES_tradnl" sz="2100" kern="1200" dirty="0" smtClean="0">
              <a:latin typeface="+mn-lt"/>
            </a:rPr>
            <a:t> in </a:t>
          </a:r>
          <a:r>
            <a:rPr lang="es-ES_tradnl" sz="2100" kern="1200" dirty="0" err="1" smtClean="0">
              <a:latin typeface="+mn-lt"/>
            </a:rPr>
            <a:t>the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environment</a:t>
          </a:r>
          <a:endParaRPr lang="es-ES_tradnl" sz="2100" kern="1200" dirty="0">
            <a:latin typeface="+mn-lt"/>
          </a:endParaRPr>
        </a:p>
      </dsp:txBody>
      <dsp:txXfrm>
        <a:off x="23988" y="1726826"/>
        <a:ext cx="9913442" cy="443423"/>
      </dsp:txXfrm>
    </dsp:sp>
    <dsp:sp modelId="{2574C5A4-8A68-0340-BD59-2E5E8EBFCB2B}">
      <dsp:nvSpPr>
        <dsp:cNvPr id="0" name=""/>
        <dsp:cNvSpPr/>
      </dsp:nvSpPr>
      <dsp:spPr>
        <a:xfrm>
          <a:off x="0" y="2194238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because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it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is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excreted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via</a:t>
          </a:r>
          <a:r>
            <a:rPr lang="es-ES_tradnl" sz="1600" kern="1200" dirty="0" smtClean="0">
              <a:latin typeface="+mn-lt"/>
            </a:rPr>
            <a:t> saliva, </a:t>
          </a:r>
          <a:r>
            <a:rPr lang="es-ES_tradnl" sz="1600" kern="1200" dirty="0" err="1" smtClean="0">
              <a:latin typeface="+mn-lt"/>
            </a:rPr>
            <a:t>faeces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or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urine</a:t>
          </a:r>
          <a:r>
            <a:rPr lang="es-ES_tradnl" sz="1600" kern="1200" dirty="0" smtClean="0">
              <a:latin typeface="+mn-lt"/>
            </a:rPr>
            <a:t>. </a:t>
          </a:r>
          <a:endParaRPr lang="es-ES_tradnl" sz="1600" kern="1200" dirty="0">
            <a:latin typeface="+mn-lt"/>
          </a:endParaRPr>
        </a:p>
      </dsp:txBody>
      <dsp:txXfrm>
        <a:off x="0" y="2194238"/>
        <a:ext cx="9961418" cy="347760"/>
      </dsp:txXfrm>
    </dsp:sp>
    <dsp:sp modelId="{142F1A96-4A94-754F-B3CD-C92D517240CA}">
      <dsp:nvSpPr>
        <dsp:cNvPr id="0" name=""/>
        <dsp:cNvSpPr/>
      </dsp:nvSpPr>
      <dsp:spPr>
        <a:xfrm>
          <a:off x="0" y="2541998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>
              <a:latin typeface="+mn-lt"/>
            </a:rPr>
            <a:t>It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is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also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found</a:t>
          </a:r>
          <a:r>
            <a:rPr lang="es-ES_tradnl" sz="2100" kern="1200" dirty="0" smtClean="0">
              <a:latin typeface="+mn-lt"/>
            </a:rPr>
            <a:t> in </a:t>
          </a:r>
          <a:r>
            <a:rPr lang="es-ES_tradnl" sz="2100" kern="1200" dirty="0" err="1" smtClean="0">
              <a:latin typeface="+mn-lt"/>
            </a:rPr>
            <a:t>many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other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species</a:t>
          </a:r>
          <a:endParaRPr lang="es-ES_tradnl" sz="2100" kern="1200" dirty="0">
            <a:latin typeface="+mn-lt"/>
          </a:endParaRPr>
        </a:p>
      </dsp:txBody>
      <dsp:txXfrm>
        <a:off x="23988" y="2565986"/>
        <a:ext cx="9913442" cy="443423"/>
      </dsp:txXfrm>
    </dsp:sp>
    <dsp:sp modelId="{3101EA57-7104-444F-A2B0-E65FEB668BD6}">
      <dsp:nvSpPr>
        <dsp:cNvPr id="0" name=""/>
        <dsp:cNvSpPr/>
      </dsp:nvSpPr>
      <dsp:spPr>
        <a:xfrm>
          <a:off x="0" y="3033398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including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birds</a:t>
          </a:r>
          <a:r>
            <a:rPr lang="es-ES_tradnl" sz="1600" kern="1200" dirty="0" smtClean="0">
              <a:latin typeface="+mn-lt"/>
            </a:rPr>
            <a:t> and </a:t>
          </a:r>
          <a:r>
            <a:rPr lang="es-ES_tradnl" sz="1600" kern="1200" dirty="0" err="1" smtClean="0">
              <a:latin typeface="+mn-lt"/>
            </a:rPr>
            <a:t>sheep</a:t>
          </a:r>
          <a:r>
            <a:rPr lang="es-ES_tradnl" sz="1600" kern="1200" dirty="0" smtClean="0">
              <a:latin typeface="+mn-lt"/>
            </a:rPr>
            <a:t> and can </a:t>
          </a:r>
          <a:r>
            <a:rPr lang="es-ES_tradnl" sz="1600" kern="1200" dirty="0" err="1" smtClean="0">
              <a:latin typeface="+mn-lt"/>
            </a:rPr>
            <a:t>survive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outside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the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pig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for</a:t>
          </a:r>
          <a:r>
            <a:rPr lang="es-ES_tradnl" sz="1600" kern="1200" dirty="0" smtClean="0">
              <a:latin typeface="+mn-lt"/>
            </a:rPr>
            <a:t> a </a:t>
          </a:r>
          <a:r>
            <a:rPr lang="es-ES_tradnl" sz="1600" kern="1200" dirty="0" err="1" smtClean="0">
              <a:latin typeface="+mn-lt"/>
            </a:rPr>
            <a:t>few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weeks</a:t>
          </a:r>
          <a:r>
            <a:rPr lang="es-ES_tradnl" sz="1600" kern="1200" dirty="0" smtClean="0">
              <a:latin typeface="+mn-lt"/>
            </a:rPr>
            <a:t> and </a:t>
          </a:r>
          <a:r>
            <a:rPr lang="es-ES_tradnl" sz="1600" kern="1200" dirty="0" err="1" smtClean="0">
              <a:latin typeface="+mn-lt"/>
            </a:rPr>
            <a:t>longer</a:t>
          </a:r>
          <a:r>
            <a:rPr lang="es-ES_tradnl" sz="1600" kern="1200" dirty="0" smtClean="0">
              <a:latin typeface="+mn-lt"/>
            </a:rPr>
            <a:t> in light </a:t>
          </a:r>
          <a:r>
            <a:rPr lang="es-ES_tradnl" sz="1600" kern="1200" dirty="0" err="1" smtClean="0">
              <a:latin typeface="+mn-lt"/>
            </a:rPr>
            <a:t>soils</a:t>
          </a:r>
          <a:r>
            <a:rPr lang="es-ES_tradnl" sz="1600" kern="1200" dirty="0" smtClean="0">
              <a:latin typeface="+mn-lt"/>
            </a:rPr>
            <a:t>. </a:t>
          </a:r>
          <a:endParaRPr lang="es-ES_tradnl" sz="1600" kern="1200" dirty="0">
            <a:latin typeface="+mn-lt"/>
          </a:endParaRPr>
        </a:p>
      </dsp:txBody>
      <dsp:txXfrm>
        <a:off x="0" y="3033398"/>
        <a:ext cx="9961418" cy="347760"/>
      </dsp:txXfrm>
    </dsp:sp>
    <dsp:sp modelId="{7BC5B10A-F9AD-494A-B2B3-5C5DEA45272B}">
      <dsp:nvSpPr>
        <dsp:cNvPr id="0" name=""/>
        <dsp:cNvSpPr/>
      </dsp:nvSpPr>
      <dsp:spPr>
        <a:xfrm>
          <a:off x="0" y="3381158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smtClean="0">
              <a:latin typeface="+mn-lt"/>
            </a:rPr>
            <a:t>Thus it is impossible to eliminate it from a herd. </a:t>
          </a:r>
          <a:endParaRPr lang="es-ES_tradnl" sz="2100" kern="1200">
            <a:latin typeface="+mn-lt"/>
          </a:endParaRPr>
        </a:p>
      </dsp:txBody>
      <dsp:txXfrm>
        <a:off x="23988" y="3405146"/>
        <a:ext cx="9913442" cy="443423"/>
      </dsp:txXfrm>
    </dsp:sp>
    <dsp:sp modelId="{CFE13AB4-DB35-354F-BE18-7B5CCA64058B}">
      <dsp:nvSpPr>
        <dsp:cNvPr id="0" name=""/>
        <dsp:cNvSpPr/>
      </dsp:nvSpPr>
      <dsp:spPr>
        <a:xfrm>
          <a:off x="0" y="3933039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>
              <a:latin typeface="+mn-lt"/>
            </a:rPr>
            <a:t>Infected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faeces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is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probably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the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main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source</a:t>
          </a:r>
          <a:r>
            <a:rPr lang="es-ES_tradnl" sz="2100" kern="1200" dirty="0" smtClean="0">
              <a:latin typeface="+mn-lt"/>
            </a:rPr>
            <a:t> of </a:t>
          </a:r>
          <a:r>
            <a:rPr lang="es-ES_tradnl" sz="2100" kern="1200" dirty="0" err="1" smtClean="0">
              <a:latin typeface="+mn-lt"/>
            </a:rPr>
            <a:t>infection</a:t>
          </a:r>
          <a:endParaRPr lang="es-ES_tradnl" sz="2100" kern="1200" dirty="0">
            <a:latin typeface="+mn-lt"/>
          </a:endParaRPr>
        </a:p>
      </dsp:txBody>
      <dsp:txXfrm>
        <a:off x="23988" y="3957027"/>
        <a:ext cx="9913442" cy="443423"/>
      </dsp:txXfrm>
    </dsp:sp>
    <dsp:sp modelId="{AE62BF72-52B6-9E47-8107-AC22B868B453}">
      <dsp:nvSpPr>
        <dsp:cNvPr id="0" name=""/>
        <dsp:cNvSpPr/>
      </dsp:nvSpPr>
      <dsp:spPr>
        <a:xfrm>
          <a:off x="0" y="4424439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particularly</a:t>
          </a:r>
          <a:r>
            <a:rPr lang="es-ES_tradnl" sz="1600" kern="1200" dirty="0" smtClean="0">
              <a:latin typeface="+mn-lt"/>
            </a:rPr>
            <a:t> in </a:t>
          </a:r>
          <a:r>
            <a:rPr lang="es-ES_tradnl" sz="1600" kern="1200" dirty="0" err="1" smtClean="0">
              <a:latin typeface="+mn-lt"/>
            </a:rPr>
            <a:t>growing</a:t>
          </a:r>
          <a:r>
            <a:rPr lang="es-ES_tradnl" sz="1600" kern="1200" dirty="0" smtClean="0">
              <a:latin typeface="+mn-lt"/>
            </a:rPr>
            <a:t> and </a:t>
          </a:r>
          <a:r>
            <a:rPr lang="es-ES_tradnl" sz="1600" kern="1200" dirty="0" err="1" smtClean="0">
              <a:latin typeface="+mn-lt"/>
            </a:rPr>
            <a:t>finishing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pens</a:t>
          </a:r>
          <a:r>
            <a:rPr lang="es-ES_tradnl" sz="1600" kern="1200" dirty="0" smtClean="0">
              <a:latin typeface="+mn-lt"/>
            </a:rPr>
            <a:t>.</a:t>
          </a:r>
          <a:endParaRPr lang="es-ES_tradnl" sz="1600" kern="1200" dirty="0">
            <a:latin typeface="+mn-lt"/>
          </a:endParaRPr>
        </a:p>
      </dsp:txBody>
      <dsp:txXfrm>
        <a:off x="0" y="4424439"/>
        <a:ext cx="9961418" cy="347760"/>
      </dsp:txXfrm>
    </dsp:sp>
    <dsp:sp modelId="{B775208F-0E34-A943-91CB-7BD55053E75E}">
      <dsp:nvSpPr>
        <dsp:cNvPr id="0" name=""/>
        <dsp:cNvSpPr/>
      </dsp:nvSpPr>
      <dsp:spPr>
        <a:xfrm>
          <a:off x="0" y="4772199"/>
          <a:ext cx="9961418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>
              <a:latin typeface="+mn-lt"/>
            </a:rPr>
            <a:t>The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bacterium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alone</a:t>
          </a:r>
          <a:r>
            <a:rPr lang="es-ES_tradnl" sz="2100" kern="1200" dirty="0" smtClean="0">
              <a:latin typeface="+mn-lt"/>
            </a:rPr>
            <a:t> can cause </a:t>
          </a:r>
          <a:r>
            <a:rPr lang="es-ES_tradnl" sz="2100" kern="1200" dirty="0" err="1" smtClean="0">
              <a:latin typeface="+mn-lt"/>
            </a:rPr>
            <a:t>the</a:t>
          </a:r>
          <a:r>
            <a:rPr lang="es-ES_tradnl" sz="2100" kern="1200" dirty="0" smtClean="0">
              <a:latin typeface="+mn-lt"/>
            </a:rPr>
            <a:t> </a:t>
          </a:r>
          <a:r>
            <a:rPr lang="es-ES_tradnl" sz="2100" kern="1200" dirty="0" err="1" smtClean="0">
              <a:latin typeface="+mn-lt"/>
            </a:rPr>
            <a:t>disease</a:t>
          </a:r>
          <a:endParaRPr lang="es-ES_tradnl" sz="2100" kern="1200" dirty="0">
            <a:latin typeface="+mn-lt"/>
          </a:endParaRPr>
        </a:p>
      </dsp:txBody>
      <dsp:txXfrm>
        <a:off x="23988" y="4796187"/>
        <a:ext cx="9913442" cy="443423"/>
      </dsp:txXfrm>
    </dsp:sp>
    <dsp:sp modelId="{199397F8-5185-0143-8744-D7E855F1FF32}">
      <dsp:nvSpPr>
        <dsp:cNvPr id="0" name=""/>
        <dsp:cNvSpPr/>
      </dsp:nvSpPr>
      <dsp:spPr>
        <a:xfrm>
          <a:off x="0" y="5263599"/>
          <a:ext cx="996141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27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600" kern="1200" dirty="0" err="1" smtClean="0">
              <a:latin typeface="+mn-lt"/>
            </a:rPr>
            <a:t>but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concurrent</a:t>
          </a:r>
          <a:r>
            <a:rPr lang="es-ES_tradnl" sz="1600" kern="1200" dirty="0" smtClean="0">
              <a:latin typeface="+mn-lt"/>
            </a:rPr>
            <a:t> virus </a:t>
          </a:r>
          <a:r>
            <a:rPr lang="es-ES_tradnl" sz="1600" kern="1200" dirty="0" err="1" smtClean="0">
              <a:latin typeface="+mn-lt"/>
            </a:rPr>
            <a:t>infections</a:t>
          </a:r>
          <a:r>
            <a:rPr lang="es-ES_tradnl" sz="1600" kern="1200" dirty="0" smtClean="0">
              <a:latin typeface="+mn-lt"/>
            </a:rPr>
            <a:t>, </a:t>
          </a:r>
          <a:r>
            <a:rPr lang="es-ES_tradnl" sz="1600" kern="1200" dirty="0" err="1" smtClean="0">
              <a:latin typeface="+mn-lt"/>
            </a:rPr>
            <a:t>such</a:t>
          </a:r>
          <a:r>
            <a:rPr lang="es-ES_tradnl" sz="1600" kern="1200" dirty="0" smtClean="0">
              <a:latin typeface="+mn-lt"/>
            </a:rPr>
            <a:t> as PRRS </a:t>
          </a:r>
          <a:r>
            <a:rPr lang="es-ES_tradnl" sz="1600" kern="1200" dirty="0" err="1" smtClean="0">
              <a:latin typeface="+mn-lt"/>
            </a:rPr>
            <a:t>or</a:t>
          </a:r>
          <a:r>
            <a:rPr lang="es-ES_tradnl" sz="1600" kern="1200" dirty="0" smtClean="0">
              <a:latin typeface="+mn-lt"/>
            </a:rPr>
            <a:t> influenza, </a:t>
          </a:r>
          <a:r>
            <a:rPr lang="es-ES_tradnl" sz="1600" kern="1200" dirty="0" err="1" smtClean="0">
              <a:latin typeface="+mn-lt"/>
            </a:rPr>
            <a:t>may</a:t>
          </a:r>
          <a:r>
            <a:rPr lang="es-ES_tradnl" sz="1600" kern="1200" dirty="0" smtClean="0">
              <a:latin typeface="+mn-lt"/>
            </a:rPr>
            <a:t> </a:t>
          </a:r>
          <a:r>
            <a:rPr lang="es-ES_tradnl" sz="1600" kern="1200" dirty="0" err="1" smtClean="0">
              <a:latin typeface="+mn-lt"/>
            </a:rPr>
            <a:t>trigger</a:t>
          </a:r>
          <a:r>
            <a:rPr lang="es-ES_tradnl" sz="1600" kern="1200" dirty="0" smtClean="0">
              <a:latin typeface="+mn-lt"/>
            </a:rPr>
            <a:t> off </a:t>
          </a:r>
          <a:r>
            <a:rPr lang="es-ES_tradnl" sz="1600" kern="1200" dirty="0" err="1" smtClean="0">
              <a:latin typeface="+mn-lt"/>
            </a:rPr>
            <a:t>outbreaks</a:t>
          </a:r>
          <a:r>
            <a:rPr lang="es-ES_tradnl" sz="1600" kern="1200" dirty="0" smtClean="0">
              <a:latin typeface="+mn-lt"/>
            </a:rPr>
            <a:t>.</a:t>
          </a:r>
          <a:endParaRPr lang="es-ES_tradnl" sz="1600" kern="1200" dirty="0">
            <a:latin typeface="+mn-lt"/>
          </a:endParaRPr>
        </a:p>
      </dsp:txBody>
      <dsp:txXfrm>
        <a:off x="0" y="5263599"/>
        <a:ext cx="9961418" cy="3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2161-EE58-B740-9821-7CB034E7FD09}">
      <dsp:nvSpPr>
        <dsp:cNvPr id="0" name=""/>
        <dsp:cNvSpPr/>
      </dsp:nvSpPr>
      <dsp:spPr>
        <a:xfrm>
          <a:off x="1717963" y="0"/>
          <a:ext cx="6262254" cy="62622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E92A0D-A48A-8F44-B59E-1240CDED805C}">
      <dsp:nvSpPr>
        <dsp:cNvPr id="0" name=""/>
        <dsp:cNvSpPr/>
      </dsp:nvSpPr>
      <dsp:spPr>
        <a:xfrm>
          <a:off x="2312877" y="594914"/>
          <a:ext cx="2442279" cy="24422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Disease is relatively uncommon in pigs under 8-12 weeks of age due to protection provided by maternal antibodies from the sow via the colostrum. </a:t>
          </a:r>
          <a:endParaRPr lang="es-ES_tradnl" sz="1700" kern="1200"/>
        </a:p>
      </dsp:txBody>
      <dsp:txXfrm>
        <a:off x="2432099" y="714136"/>
        <a:ext cx="2203835" cy="2203835"/>
      </dsp:txXfrm>
    </dsp:sp>
    <dsp:sp modelId="{0F0ED994-0038-5B4C-8E43-F04BF4934E9C}">
      <dsp:nvSpPr>
        <dsp:cNvPr id="0" name=""/>
        <dsp:cNvSpPr/>
      </dsp:nvSpPr>
      <dsp:spPr>
        <a:xfrm>
          <a:off x="4943024" y="594914"/>
          <a:ext cx="2442279" cy="24422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98000"/>
                <a:satMod val="11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13333"/>
                <a:shade val="84000"/>
                <a:satMod val="130000"/>
                <a:lumMod val="9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The most susceptible animals are growing pigs, non vaccinated gilts and up to 4th parity sows.</a:t>
          </a:r>
          <a:endParaRPr lang="es-ES_tradnl" sz="1700" kern="1200"/>
        </a:p>
      </dsp:txBody>
      <dsp:txXfrm>
        <a:off x="5062246" y="714136"/>
        <a:ext cx="2203835" cy="2203835"/>
      </dsp:txXfrm>
    </dsp:sp>
    <dsp:sp modelId="{BF03A80F-53AD-2D42-ADC5-11FC163655D7}">
      <dsp:nvSpPr>
        <dsp:cNvPr id="0" name=""/>
        <dsp:cNvSpPr/>
      </dsp:nvSpPr>
      <dsp:spPr>
        <a:xfrm>
          <a:off x="2312877" y="3225060"/>
          <a:ext cx="2442279" cy="24422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98000"/>
                <a:satMod val="11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26667"/>
                <a:shade val="84000"/>
                <a:satMod val="130000"/>
                <a:lumMod val="9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organism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multiplies</a:t>
          </a:r>
          <a:r>
            <a:rPr lang="es-ES_tradnl" sz="1700" kern="1200" dirty="0" smtClean="0"/>
            <a:t> in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body</a:t>
          </a:r>
          <a:r>
            <a:rPr lang="es-ES_tradnl" sz="1700" kern="1200" dirty="0" smtClean="0"/>
            <a:t>, and invades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bloodstream</a:t>
          </a:r>
          <a:r>
            <a:rPr lang="es-ES_tradnl" sz="1700" kern="1200" dirty="0" smtClean="0"/>
            <a:t> to produce a </a:t>
          </a:r>
          <a:r>
            <a:rPr lang="es-ES_tradnl" sz="1700" kern="1200" dirty="0" err="1" smtClean="0"/>
            <a:t>septicaemia</a:t>
          </a:r>
          <a:r>
            <a:rPr lang="es-ES_tradnl" sz="1700" kern="1200" dirty="0" smtClean="0"/>
            <a:t>. </a:t>
          </a:r>
          <a:endParaRPr lang="es-ES_tradnl" sz="1700" kern="1200" dirty="0"/>
        </a:p>
      </dsp:txBody>
      <dsp:txXfrm>
        <a:off x="2432099" y="3344282"/>
        <a:ext cx="2203835" cy="2203835"/>
      </dsp:txXfrm>
    </dsp:sp>
    <dsp:sp modelId="{9753DC53-9AB4-F04A-B12E-466767E92FDD}">
      <dsp:nvSpPr>
        <dsp:cNvPr id="0" name=""/>
        <dsp:cNvSpPr/>
      </dsp:nvSpPr>
      <dsp:spPr>
        <a:xfrm>
          <a:off x="4943024" y="3225060"/>
          <a:ext cx="2442279" cy="24422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8000"/>
                <a:satMod val="110000"/>
                <a:lumMod val="104000"/>
              </a:schemeClr>
            </a:gs>
            <a:gs pos="69000">
              <a:schemeClr val="accent1">
                <a:alpha val="90000"/>
                <a:hueOff val="0"/>
                <a:satOff val="0"/>
                <a:lumOff val="0"/>
                <a:alphaOff val="-40000"/>
                <a:shade val="84000"/>
                <a:satMod val="130000"/>
                <a:lumMod val="92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rapidity</a:t>
          </a:r>
          <a:r>
            <a:rPr lang="es-ES_tradnl" sz="1700" kern="1200" dirty="0" smtClean="0"/>
            <a:t> of </a:t>
          </a:r>
          <a:r>
            <a:rPr lang="es-ES_tradnl" sz="1700" kern="1200" dirty="0" err="1" smtClean="0"/>
            <a:t>multiplication</a:t>
          </a:r>
          <a:r>
            <a:rPr lang="es-ES_tradnl" sz="1700" kern="1200" dirty="0" smtClean="0"/>
            <a:t> and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level</a:t>
          </a:r>
          <a:r>
            <a:rPr lang="es-ES_tradnl" sz="1700" kern="1200" dirty="0" smtClean="0"/>
            <a:t> of </a:t>
          </a:r>
          <a:r>
            <a:rPr lang="es-ES_tradnl" sz="1700" kern="1200" dirty="0" err="1" smtClean="0"/>
            <a:t>immunity</a:t>
          </a:r>
          <a:r>
            <a:rPr lang="es-ES_tradnl" sz="1700" kern="1200" dirty="0" smtClean="0"/>
            <a:t> in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pig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then</a:t>
          </a:r>
          <a:r>
            <a:rPr lang="es-ES_tradnl" sz="1700" kern="1200" dirty="0" smtClean="0"/>
            <a:t> determines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clinical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symptoms</a:t>
          </a:r>
          <a:r>
            <a:rPr lang="es-ES_tradnl" sz="1700" kern="1200" dirty="0" smtClean="0"/>
            <a:t>.</a:t>
          </a:r>
          <a:endParaRPr lang="es-ES_tradnl" sz="1700" kern="1200" dirty="0"/>
        </a:p>
      </dsp:txBody>
      <dsp:txXfrm>
        <a:off x="5062246" y="3344282"/>
        <a:ext cx="2203835" cy="220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277CC-952F-8240-B18F-D2A1D1384D19}">
      <dsp:nvSpPr>
        <dsp:cNvPr id="0" name=""/>
        <dsp:cNvSpPr/>
      </dsp:nvSpPr>
      <dsp:spPr>
        <a:xfrm>
          <a:off x="1789" y="491269"/>
          <a:ext cx="1854110" cy="1439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V</a:t>
          </a:r>
          <a:r>
            <a:rPr lang="es-ES_tradnl" sz="1400" kern="1200" dirty="0" smtClean="0"/>
            <a:t>alvular endocarditis </a:t>
          </a:r>
          <a:r>
            <a:rPr lang="es-ES_tradnl" sz="1400" kern="1200" dirty="0" err="1" smtClean="0"/>
            <a:t>is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most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common</a:t>
          </a:r>
          <a:r>
            <a:rPr lang="es-ES_tradnl" sz="1400" kern="1200" dirty="0" smtClean="0"/>
            <a:t> in </a:t>
          </a:r>
          <a:r>
            <a:rPr lang="es-ES_tradnl" sz="1400" kern="1200" dirty="0" err="1" smtClean="0"/>
            <a:t>mature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or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young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adult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pigs</a:t>
          </a:r>
          <a:r>
            <a:rPr lang="es-ES_tradnl" sz="1400" kern="1200" dirty="0" smtClean="0"/>
            <a:t> and</a:t>
          </a:r>
          <a:endParaRPr lang="es-ES_tradnl" sz="1400" kern="1200" dirty="0"/>
        </a:p>
      </dsp:txBody>
      <dsp:txXfrm>
        <a:off x="43958" y="533438"/>
        <a:ext cx="1769772" cy="1355410"/>
      </dsp:txXfrm>
    </dsp:sp>
    <dsp:sp modelId="{E14C0B9E-F9A7-6043-A582-BE3C62E13325}">
      <dsp:nvSpPr>
        <dsp:cNvPr id="0" name=""/>
        <dsp:cNvSpPr/>
      </dsp:nvSpPr>
      <dsp:spPr>
        <a:xfrm>
          <a:off x="187200" y="1931018"/>
          <a:ext cx="185411" cy="73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62"/>
              </a:lnTo>
              <a:lnTo>
                <a:pt x="185411" y="73786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7B142-9D90-504F-8033-61D1C371C4A0}">
      <dsp:nvSpPr>
        <dsp:cNvPr id="0" name=""/>
        <dsp:cNvSpPr/>
      </dsp:nvSpPr>
      <dsp:spPr>
        <a:xfrm>
          <a:off x="372611" y="2115022"/>
          <a:ext cx="1444627" cy="1107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 </a:t>
          </a:r>
          <a:r>
            <a:rPr lang="es-ES_tradnl" sz="1400" kern="1200" dirty="0" err="1" smtClean="0"/>
            <a:t>is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frequently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manifest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by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death</a:t>
          </a:r>
          <a:r>
            <a:rPr lang="es-ES_tradnl" sz="1400" kern="1200" dirty="0" smtClean="0"/>
            <a:t>, </a:t>
          </a:r>
          <a:r>
            <a:rPr lang="es-ES_tradnl" sz="1400" kern="1200" dirty="0" err="1" smtClean="0"/>
            <a:t>usually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from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embolism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or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cardiac</a:t>
          </a:r>
          <a:r>
            <a:rPr lang="es-ES_tradnl" sz="1400" kern="1200" dirty="0" smtClean="0"/>
            <a:t> </a:t>
          </a:r>
          <a:r>
            <a:rPr lang="es-ES_tradnl" sz="1400" kern="1200" dirty="0" err="1" smtClean="0"/>
            <a:t>insufficiency</a:t>
          </a:r>
          <a:r>
            <a:rPr lang="es-ES_tradnl" sz="1400" kern="1200" dirty="0" smtClean="0"/>
            <a:t>. </a:t>
          </a:r>
          <a:endParaRPr lang="es-ES_tradnl" sz="1400" kern="1200" dirty="0"/>
        </a:p>
      </dsp:txBody>
      <dsp:txXfrm>
        <a:off x="405055" y="2147466"/>
        <a:ext cx="1379739" cy="1042829"/>
      </dsp:txXfrm>
    </dsp:sp>
    <dsp:sp modelId="{ADE69667-B3C9-C146-BB39-11E58E5FD9E5}">
      <dsp:nvSpPr>
        <dsp:cNvPr id="0" name=""/>
        <dsp:cNvSpPr/>
      </dsp:nvSpPr>
      <dsp:spPr>
        <a:xfrm>
          <a:off x="2223907" y="491269"/>
          <a:ext cx="2016358" cy="1580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err="1" smtClean="0"/>
            <a:t>Chronic</a:t>
          </a:r>
          <a:r>
            <a:rPr lang="es-ES_tradnl" sz="1600" kern="1200" dirty="0" smtClean="0"/>
            <a:t> </a:t>
          </a:r>
          <a:r>
            <a:rPr lang="es-ES_tradnl" sz="1600" kern="1200" dirty="0" err="1" smtClean="0"/>
            <a:t>arthritis</a:t>
          </a:r>
          <a:r>
            <a:rPr lang="es-ES_tradnl" sz="1600" kern="1200" dirty="0" smtClean="0"/>
            <a:t>, </a:t>
          </a:r>
          <a:r>
            <a:rPr lang="es-ES_tradnl" sz="1600" kern="1200" dirty="0" err="1" smtClean="0"/>
            <a:t>the</a:t>
          </a:r>
          <a:r>
            <a:rPr lang="es-ES_tradnl" sz="1600" kern="1200" dirty="0" smtClean="0"/>
            <a:t> </a:t>
          </a:r>
          <a:r>
            <a:rPr lang="es-ES_tradnl" sz="1600" kern="1200" dirty="0" err="1" smtClean="0"/>
            <a:t>most</a:t>
          </a:r>
          <a:r>
            <a:rPr lang="es-ES_tradnl" sz="1600" kern="1200" dirty="0" smtClean="0"/>
            <a:t> </a:t>
          </a:r>
          <a:r>
            <a:rPr lang="es-ES_tradnl" sz="1600" kern="1200" dirty="0" err="1" smtClean="0"/>
            <a:t>common</a:t>
          </a:r>
          <a:r>
            <a:rPr lang="es-ES_tradnl" sz="1600" kern="1200" dirty="0" smtClean="0"/>
            <a:t> </a:t>
          </a:r>
          <a:r>
            <a:rPr lang="es-ES_tradnl" sz="1600" kern="1200" dirty="0" err="1" smtClean="0"/>
            <a:t>form</a:t>
          </a:r>
          <a:r>
            <a:rPr lang="es-ES_tradnl" sz="1600" kern="1200" dirty="0" smtClean="0"/>
            <a:t> of </a:t>
          </a:r>
          <a:r>
            <a:rPr lang="es-ES_tradnl" sz="1600" kern="1200" dirty="0" err="1" smtClean="0"/>
            <a:t>chronic</a:t>
          </a:r>
          <a:r>
            <a:rPr lang="es-ES_tradnl" sz="1600" kern="1200" dirty="0" smtClean="0"/>
            <a:t> </a:t>
          </a:r>
          <a:r>
            <a:rPr lang="es-ES_tradnl" sz="1600" kern="1200" dirty="0" err="1" smtClean="0"/>
            <a:t>infection</a:t>
          </a:r>
          <a:r>
            <a:rPr lang="es-ES_tradnl" sz="1600" kern="1200" dirty="0" smtClean="0"/>
            <a:t>, </a:t>
          </a:r>
          <a:endParaRPr lang="es-ES_tradnl" sz="1600" kern="1200" dirty="0"/>
        </a:p>
      </dsp:txBody>
      <dsp:txXfrm>
        <a:off x="2270201" y="537563"/>
        <a:ext cx="1923770" cy="1487990"/>
      </dsp:txXfrm>
    </dsp:sp>
    <dsp:sp modelId="{DA5EA1C4-CA6C-B74C-B691-43B34EDC8DD9}">
      <dsp:nvSpPr>
        <dsp:cNvPr id="0" name=""/>
        <dsp:cNvSpPr/>
      </dsp:nvSpPr>
      <dsp:spPr>
        <a:xfrm>
          <a:off x="2425543" y="2071847"/>
          <a:ext cx="201635" cy="7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783"/>
              </a:lnTo>
              <a:lnTo>
                <a:pt x="201635" y="7247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15D34-72AB-1B4B-B79B-BA6EE4FC1085}">
      <dsp:nvSpPr>
        <dsp:cNvPr id="0" name=""/>
        <dsp:cNvSpPr/>
      </dsp:nvSpPr>
      <dsp:spPr>
        <a:xfrm>
          <a:off x="2627179" y="2255851"/>
          <a:ext cx="1484242" cy="1081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produces </a:t>
          </a:r>
          <a:r>
            <a:rPr lang="es-ES_tradnl" sz="1500" kern="1200" dirty="0" err="1" smtClean="0"/>
            <a:t>mild</a:t>
          </a:r>
          <a:r>
            <a:rPr lang="es-ES_tradnl" sz="1500" kern="1200" dirty="0" smtClean="0"/>
            <a:t> to </a:t>
          </a:r>
          <a:r>
            <a:rPr lang="es-ES_tradnl" sz="1500" kern="1200" dirty="0" err="1" smtClean="0"/>
            <a:t>severe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lameness</a:t>
          </a:r>
          <a:r>
            <a:rPr lang="es-ES_tradnl" sz="1500" kern="1200" dirty="0" smtClean="0"/>
            <a:t>. </a:t>
          </a:r>
          <a:endParaRPr lang="es-ES_tradnl" sz="1500" kern="1200" dirty="0"/>
        </a:p>
      </dsp:txBody>
      <dsp:txXfrm>
        <a:off x="2658857" y="2287529"/>
        <a:ext cx="1420886" cy="1018203"/>
      </dsp:txXfrm>
    </dsp:sp>
    <dsp:sp modelId="{E591CA70-E2E8-B742-9BC7-85CAF2FDB652}">
      <dsp:nvSpPr>
        <dsp:cNvPr id="0" name=""/>
        <dsp:cNvSpPr/>
      </dsp:nvSpPr>
      <dsp:spPr>
        <a:xfrm>
          <a:off x="4608273" y="491269"/>
          <a:ext cx="1853698" cy="1089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Affected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joints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may</a:t>
          </a:r>
          <a:r>
            <a:rPr lang="es-ES_tradnl" sz="1700" kern="1200" dirty="0" smtClean="0"/>
            <a:t> be </a:t>
          </a:r>
          <a:r>
            <a:rPr lang="es-ES_tradnl" sz="1700" kern="1200" dirty="0" err="1" smtClean="0"/>
            <a:t>difficult</a:t>
          </a:r>
          <a:r>
            <a:rPr lang="es-ES_tradnl" sz="1700" kern="1200" dirty="0" smtClean="0"/>
            <a:t> to </a:t>
          </a:r>
          <a:r>
            <a:rPr lang="es-ES_tradnl" sz="1700" kern="1200" dirty="0" err="1" smtClean="0"/>
            <a:t>detect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initially</a:t>
          </a:r>
          <a:endParaRPr lang="es-ES_tradnl" sz="1700" kern="1200" dirty="0"/>
        </a:p>
      </dsp:txBody>
      <dsp:txXfrm>
        <a:off x="4640181" y="523177"/>
        <a:ext cx="1789882" cy="1025589"/>
      </dsp:txXfrm>
    </dsp:sp>
    <dsp:sp modelId="{180972AE-EFFA-8F42-B5C8-0D269F3C2253}">
      <dsp:nvSpPr>
        <dsp:cNvPr id="0" name=""/>
        <dsp:cNvSpPr/>
      </dsp:nvSpPr>
      <dsp:spPr>
        <a:xfrm>
          <a:off x="4793643" y="1580675"/>
          <a:ext cx="185369" cy="737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697"/>
              </a:lnTo>
              <a:lnTo>
                <a:pt x="185369" y="73769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57537-6FD1-6247-B0F9-50A61F624557}">
      <dsp:nvSpPr>
        <dsp:cNvPr id="0" name=""/>
        <dsp:cNvSpPr/>
      </dsp:nvSpPr>
      <dsp:spPr>
        <a:xfrm>
          <a:off x="4979013" y="1764679"/>
          <a:ext cx="1586107" cy="1107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err="1" smtClean="0"/>
            <a:t>but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eventually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become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hot</a:t>
          </a:r>
          <a:r>
            <a:rPr lang="es-ES_tradnl" sz="1500" kern="1200" dirty="0" smtClean="0"/>
            <a:t> and </a:t>
          </a:r>
          <a:r>
            <a:rPr lang="es-ES_tradnl" sz="1500" kern="1200" dirty="0" err="1" smtClean="0"/>
            <a:t>painful</a:t>
          </a:r>
          <a:r>
            <a:rPr lang="es-ES_tradnl" sz="1500" kern="1200" dirty="0" smtClean="0"/>
            <a:t> to </a:t>
          </a:r>
          <a:r>
            <a:rPr lang="es-ES_tradnl" sz="1500" kern="1200" dirty="0" err="1" smtClean="0"/>
            <a:t>the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touch</a:t>
          </a:r>
          <a:r>
            <a:rPr lang="es-ES_tradnl" sz="1500" kern="1200" dirty="0" smtClean="0"/>
            <a:t> and </a:t>
          </a:r>
          <a:r>
            <a:rPr lang="es-ES_tradnl" sz="1500" kern="1200" dirty="0" err="1" smtClean="0"/>
            <a:t>later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visibly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enlarged</a:t>
          </a:r>
          <a:r>
            <a:rPr lang="es-ES_tradnl" sz="1500" kern="1200" dirty="0" smtClean="0"/>
            <a:t>. </a:t>
          </a:r>
          <a:endParaRPr lang="es-ES_tradnl" sz="1500" kern="1200" dirty="0"/>
        </a:p>
      </dsp:txBody>
      <dsp:txXfrm>
        <a:off x="5011447" y="1797113"/>
        <a:ext cx="1521239" cy="1042518"/>
      </dsp:txXfrm>
    </dsp:sp>
    <dsp:sp modelId="{8EC5FB49-9C01-6144-8C4A-8FC960FEEEDB}">
      <dsp:nvSpPr>
        <dsp:cNvPr id="0" name=""/>
        <dsp:cNvSpPr/>
      </dsp:nvSpPr>
      <dsp:spPr>
        <a:xfrm>
          <a:off x="6829979" y="491269"/>
          <a:ext cx="2218703" cy="1124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Dark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purple</a:t>
          </a:r>
          <a:r>
            <a:rPr lang="es-ES_tradnl" sz="1700" kern="1200" dirty="0" smtClean="0"/>
            <a:t>, </a:t>
          </a:r>
          <a:r>
            <a:rPr lang="es-ES_tradnl" sz="1700" kern="1200" dirty="0" err="1" smtClean="0"/>
            <a:t>necrotic</a:t>
          </a:r>
          <a:r>
            <a:rPr lang="es-ES_tradnl" sz="1700" kern="1200" dirty="0" smtClean="0"/>
            <a:t> skin </a:t>
          </a:r>
          <a:r>
            <a:rPr lang="es-ES_tradnl" sz="1700" kern="1200" dirty="0" err="1" smtClean="0"/>
            <a:t>lesions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that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commonly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slough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may</a:t>
          </a:r>
          <a:r>
            <a:rPr lang="es-ES_tradnl" sz="1700" kern="1200" dirty="0" smtClean="0"/>
            <a:t> be </a:t>
          </a:r>
          <a:r>
            <a:rPr lang="es-ES_tradnl" sz="1700" kern="1200" dirty="0" err="1" smtClean="0"/>
            <a:t>seen</a:t>
          </a:r>
          <a:r>
            <a:rPr lang="es-ES_tradnl" sz="1700" kern="1200" dirty="0" smtClean="0"/>
            <a:t>. </a:t>
          </a:r>
          <a:endParaRPr lang="es-ES_tradnl" sz="1700" kern="1200" dirty="0"/>
        </a:p>
      </dsp:txBody>
      <dsp:txXfrm>
        <a:off x="6862923" y="524213"/>
        <a:ext cx="2152815" cy="1058905"/>
      </dsp:txXfrm>
    </dsp:sp>
    <dsp:sp modelId="{E50294AA-315C-7640-9375-820373CDAF59}">
      <dsp:nvSpPr>
        <dsp:cNvPr id="0" name=""/>
        <dsp:cNvSpPr/>
      </dsp:nvSpPr>
      <dsp:spPr>
        <a:xfrm>
          <a:off x="9416690" y="491269"/>
          <a:ext cx="1979321" cy="12103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Mortality</a:t>
          </a:r>
          <a:r>
            <a:rPr lang="es-ES_tradnl" sz="1700" kern="1200" dirty="0" smtClean="0"/>
            <a:t> in </a:t>
          </a:r>
          <a:r>
            <a:rPr lang="es-ES_tradnl" sz="1700" kern="1200" dirty="0" err="1" smtClean="0"/>
            <a:t>chronic</a:t>
          </a:r>
          <a:r>
            <a:rPr lang="es-ES_tradnl" sz="1700" kern="1200" dirty="0" smtClean="0"/>
            <a:t> cases </a:t>
          </a:r>
          <a:r>
            <a:rPr lang="es-ES_tradnl" sz="1700" kern="1200" dirty="0" err="1" smtClean="0"/>
            <a:t>is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low</a:t>
          </a:r>
          <a:r>
            <a:rPr lang="es-ES_tradnl" sz="1700" kern="1200" dirty="0" smtClean="0"/>
            <a:t>, </a:t>
          </a:r>
          <a:r>
            <a:rPr lang="es-ES_tradnl" sz="1700" kern="1200" dirty="0" err="1" smtClean="0"/>
            <a:t>but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growth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rate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is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retarded</a:t>
          </a:r>
          <a:r>
            <a:rPr lang="es-ES_tradnl" sz="1700" kern="1200" dirty="0" smtClean="0"/>
            <a:t>.</a:t>
          </a:r>
          <a:endParaRPr lang="es-ES_tradnl" sz="1700" kern="1200" dirty="0"/>
        </a:p>
      </dsp:txBody>
      <dsp:txXfrm>
        <a:off x="9452139" y="526718"/>
        <a:ext cx="1908423" cy="1139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FAB14-C109-5E49-9E47-E9C7FFB7DBFC}">
      <dsp:nvSpPr>
        <dsp:cNvPr id="0" name=""/>
        <dsp:cNvSpPr/>
      </dsp:nvSpPr>
      <dsp:spPr>
        <a:xfrm>
          <a:off x="2923221" y="727849"/>
          <a:ext cx="562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2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3189419" y="770605"/>
        <a:ext cx="29631" cy="5926"/>
      </dsp:txXfrm>
    </dsp:sp>
    <dsp:sp modelId="{33FE027E-005D-5944-8C55-ED38AFC8F99B}">
      <dsp:nvSpPr>
        <dsp:cNvPr id="0" name=""/>
        <dsp:cNvSpPr/>
      </dsp:nvSpPr>
      <dsp:spPr>
        <a:xfrm>
          <a:off x="348385" y="578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skin </a:t>
          </a:r>
          <a:r>
            <a:rPr lang="es-ES_tradnl" sz="2100" kern="1200" dirty="0" err="1" smtClean="0"/>
            <a:t>lesions</a:t>
          </a:r>
          <a:endParaRPr lang="es-ES_tradnl" sz="2100" kern="1200" dirty="0"/>
        </a:p>
      </dsp:txBody>
      <dsp:txXfrm>
        <a:off x="348385" y="578"/>
        <a:ext cx="2576636" cy="1545981"/>
      </dsp:txXfrm>
    </dsp:sp>
    <dsp:sp modelId="{A303D754-26B6-4D4D-B307-1D2C92C5FCA6}">
      <dsp:nvSpPr>
        <dsp:cNvPr id="0" name=""/>
        <dsp:cNvSpPr/>
      </dsp:nvSpPr>
      <dsp:spPr>
        <a:xfrm>
          <a:off x="6092484" y="727849"/>
          <a:ext cx="562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2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6358681" y="770605"/>
        <a:ext cx="29631" cy="5926"/>
      </dsp:txXfrm>
    </dsp:sp>
    <dsp:sp modelId="{E22C0303-36F9-CB47-8850-D15C9EB74DC7}">
      <dsp:nvSpPr>
        <dsp:cNvPr id="0" name=""/>
        <dsp:cNvSpPr/>
      </dsp:nvSpPr>
      <dsp:spPr>
        <a:xfrm>
          <a:off x="3517647" y="578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/>
            <a:t>enlarged</a:t>
          </a:r>
          <a:r>
            <a:rPr lang="es-ES_tradnl" sz="2100" kern="1200" dirty="0" smtClean="0"/>
            <a:t> and </a:t>
          </a:r>
          <a:r>
            <a:rPr lang="es-ES_tradnl" sz="2100" kern="1200" dirty="0" err="1" smtClean="0"/>
            <a:t>congested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lymph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nodes</a:t>
          </a:r>
          <a:endParaRPr lang="es-ES_tradnl" sz="2100" kern="1200" dirty="0"/>
        </a:p>
      </dsp:txBody>
      <dsp:txXfrm>
        <a:off x="3517647" y="578"/>
        <a:ext cx="2576636" cy="1545981"/>
      </dsp:txXfrm>
    </dsp:sp>
    <dsp:sp modelId="{8B0AA165-7F4C-1242-B79E-1477ED592EC6}">
      <dsp:nvSpPr>
        <dsp:cNvPr id="0" name=""/>
        <dsp:cNvSpPr/>
      </dsp:nvSpPr>
      <dsp:spPr>
        <a:xfrm>
          <a:off x="1636703" y="1544759"/>
          <a:ext cx="6338524" cy="562026"/>
        </a:xfrm>
        <a:custGeom>
          <a:avLst/>
          <a:gdLst/>
          <a:ahLst/>
          <a:cxnLst/>
          <a:rect l="0" t="0" r="0" b="0"/>
          <a:pathLst>
            <a:path>
              <a:moveTo>
                <a:pt x="6338524" y="0"/>
              </a:moveTo>
              <a:lnTo>
                <a:pt x="6338524" y="298113"/>
              </a:lnTo>
              <a:lnTo>
                <a:pt x="0" y="298113"/>
              </a:lnTo>
              <a:lnTo>
                <a:pt x="0" y="56202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646811" y="1822809"/>
        <a:ext cx="318308" cy="5926"/>
      </dsp:txXfrm>
    </dsp:sp>
    <dsp:sp modelId="{729DF7A0-B3A6-2D4C-9460-55F58A964D9B}">
      <dsp:nvSpPr>
        <dsp:cNvPr id="0" name=""/>
        <dsp:cNvSpPr/>
      </dsp:nvSpPr>
      <dsp:spPr>
        <a:xfrm>
          <a:off x="6686910" y="578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/>
            <a:t>edematous</a:t>
          </a:r>
          <a:r>
            <a:rPr lang="es-ES_tradnl" sz="2100" kern="1200" dirty="0" smtClean="0"/>
            <a:t> and </a:t>
          </a:r>
          <a:r>
            <a:rPr lang="es-ES_tradnl" sz="2100" kern="1200" dirty="0" err="1" smtClean="0"/>
            <a:t>congested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lungs</a:t>
          </a:r>
          <a:endParaRPr lang="es-ES_tradnl" sz="2100" kern="1200" dirty="0"/>
        </a:p>
      </dsp:txBody>
      <dsp:txXfrm>
        <a:off x="6686910" y="578"/>
        <a:ext cx="2576636" cy="1545981"/>
      </dsp:txXfrm>
    </dsp:sp>
    <dsp:sp modelId="{39F12E56-459F-0048-B982-DDA91DAAE9F5}">
      <dsp:nvSpPr>
        <dsp:cNvPr id="0" name=""/>
        <dsp:cNvSpPr/>
      </dsp:nvSpPr>
      <dsp:spPr>
        <a:xfrm>
          <a:off x="2923221" y="2866456"/>
          <a:ext cx="562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2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3189419" y="2909213"/>
        <a:ext cx="29631" cy="5926"/>
      </dsp:txXfrm>
    </dsp:sp>
    <dsp:sp modelId="{D35B39C8-D255-9B4F-B81F-C7212BC65D3D}">
      <dsp:nvSpPr>
        <dsp:cNvPr id="0" name=""/>
        <dsp:cNvSpPr/>
      </dsp:nvSpPr>
      <dsp:spPr>
        <a:xfrm>
          <a:off x="348385" y="2139186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/>
            <a:t>splenomegaly</a:t>
          </a:r>
          <a:endParaRPr lang="es-ES_tradnl" sz="2100" kern="1200" dirty="0"/>
        </a:p>
      </dsp:txBody>
      <dsp:txXfrm>
        <a:off x="348385" y="2139186"/>
        <a:ext cx="2576636" cy="1545981"/>
      </dsp:txXfrm>
    </dsp:sp>
    <dsp:sp modelId="{71727224-5A12-3B49-A213-391F37703141}">
      <dsp:nvSpPr>
        <dsp:cNvPr id="0" name=""/>
        <dsp:cNvSpPr/>
      </dsp:nvSpPr>
      <dsp:spPr>
        <a:xfrm>
          <a:off x="6092484" y="2866456"/>
          <a:ext cx="5620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2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6358681" y="2909213"/>
        <a:ext cx="29631" cy="5926"/>
      </dsp:txXfrm>
    </dsp:sp>
    <dsp:sp modelId="{9E8E0FFD-D0C7-DF42-BCC7-4D7ADAE6E20E}">
      <dsp:nvSpPr>
        <dsp:cNvPr id="0" name=""/>
        <dsp:cNvSpPr/>
      </dsp:nvSpPr>
      <dsp:spPr>
        <a:xfrm>
          <a:off x="3517647" y="2139186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and </a:t>
          </a:r>
          <a:r>
            <a:rPr lang="es-ES_tradnl" sz="2100" kern="1200" dirty="0" err="1" smtClean="0"/>
            <a:t>hepatomegaly</a:t>
          </a:r>
          <a:r>
            <a:rPr lang="es-ES_tradnl" sz="2100" kern="1200" dirty="0" smtClean="0"/>
            <a:t>. </a:t>
          </a:r>
          <a:endParaRPr lang="es-ES_tradnl" sz="2100" kern="1200" dirty="0"/>
        </a:p>
      </dsp:txBody>
      <dsp:txXfrm>
        <a:off x="3517647" y="2139186"/>
        <a:ext cx="2576636" cy="1545981"/>
      </dsp:txXfrm>
    </dsp:sp>
    <dsp:sp modelId="{DB2B7AFE-950E-8645-B542-DB200CA79CCE}">
      <dsp:nvSpPr>
        <dsp:cNvPr id="0" name=""/>
        <dsp:cNvSpPr/>
      </dsp:nvSpPr>
      <dsp:spPr>
        <a:xfrm>
          <a:off x="6686910" y="2139186"/>
          <a:ext cx="2576636" cy="1545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err="1" smtClean="0"/>
            <a:t>Petechial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hemorrhages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may</a:t>
          </a:r>
          <a:r>
            <a:rPr lang="es-ES_tradnl" sz="2100" kern="1200" dirty="0" smtClean="0"/>
            <a:t> be </a:t>
          </a:r>
          <a:r>
            <a:rPr lang="es-ES_tradnl" sz="2100" kern="1200" dirty="0" err="1" smtClean="0"/>
            <a:t>seen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on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the</a:t>
          </a:r>
          <a:r>
            <a:rPr lang="es-ES_tradnl" sz="2100" kern="1200" dirty="0" smtClean="0"/>
            <a:t> </a:t>
          </a:r>
          <a:r>
            <a:rPr lang="es-ES_tradnl" sz="2100" kern="1200" dirty="0" err="1" smtClean="0"/>
            <a:t>kidneys</a:t>
          </a:r>
          <a:r>
            <a:rPr lang="es-ES_tradnl" sz="2100" kern="1200" dirty="0" smtClean="0"/>
            <a:t> and </a:t>
          </a:r>
          <a:r>
            <a:rPr lang="es-ES_tradnl" sz="2100" kern="1200" dirty="0" err="1" smtClean="0"/>
            <a:t>heart</a:t>
          </a:r>
          <a:r>
            <a:rPr lang="es-ES_tradnl" sz="2100" kern="1200" dirty="0" smtClean="0"/>
            <a:t>.</a:t>
          </a:r>
          <a:endParaRPr lang="es-ES_tradnl" sz="2100" kern="1200" dirty="0"/>
        </a:p>
      </dsp:txBody>
      <dsp:txXfrm>
        <a:off x="6686910" y="2139186"/>
        <a:ext cx="2576636" cy="1545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2EA02-9F3F-1D44-BB06-1A3A895DB756}">
      <dsp:nvSpPr>
        <dsp:cNvPr id="0" name=""/>
        <dsp:cNvSpPr/>
      </dsp:nvSpPr>
      <dsp:spPr>
        <a:xfrm>
          <a:off x="4090935" y="2000094"/>
          <a:ext cx="1694111" cy="16941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smtClean="0"/>
            <a:t>In acute cases:</a:t>
          </a:r>
          <a:endParaRPr lang="es-ES_tradnl" sz="3400" kern="1200"/>
        </a:p>
      </dsp:txBody>
      <dsp:txXfrm>
        <a:off x="4173635" y="2082794"/>
        <a:ext cx="1528711" cy="1528711"/>
      </dsp:txXfrm>
    </dsp:sp>
    <dsp:sp modelId="{2E11B507-D058-F047-8078-5794776E5F41}">
      <dsp:nvSpPr>
        <dsp:cNvPr id="0" name=""/>
        <dsp:cNvSpPr/>
      </dsp:nvSpPr>
      <dsp:spPr>
        <a:xfrm rot="16200000">
          <a:off x="4459624" y="1521729"/>
          <a:ext cx="9567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673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894B1-91ED-7646-A5AE-0AB32279509B}">
      <dsp:nvSpPr>
        <dsp:cNvPr id="0" name=""/>
        <dsp:cNvSpPr/>
      </dsp:nvSpPr>
      <dsp:spPr>
        <a:xfrm>
          <a:off x="2223138" y="-91691"/>
          <a:ext cx="5429704" cy="11350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/>
            <a:t>Signs</a:t>
          </a:r>
          <a:r>
            <a:rPr lang="es-ES_tradnl" sz="1700" kern="1200" dirty="0" smtClean="0"/>
            <a:t> of </a:t>
          </a:r>
          <a:r>
            <a:rPr lang="es-ES_tradnl" sz="1700" kern="1200" dirty="0" err="1" smtClean="0"/>
            <a:t>special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value</a:t>
          </a:r>
          <a:r>
            <a:rPr lang="es-ES_tradnl" sz="1700" kern="1200" dirty="0" smtClean="0"/>
            <a:t> in diagnosis </a:t>
          </a:r>
          <a:r>
            <a:rPr lang="es-ES_tradnl" sz="1700" kern="1200" dirty="0" err="1" smtClean="0"/>
            <a:t>include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exceptionally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high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temperatures</a:t>
          </a:r>
          <a:r>
            <a:rPr lang="es-ES_tradnl" sz="1700" kern="1200" dirty="0" smtClean="0"/>
            <a:t>, </a:t>
          </a:r>
          <a:r>
            <a:rPr lang="es-ES_tradnl" sz="1700" kern="1200" dirty="0" err="1" smtClean="0"/>
            <a:t>evidence</a:t>
          </a:r>
          <a:r>
            <a:rPr lang="es-ES_tradnl" sz="1700" kern="1200" dirty="0" smtClean="0"/>
            <a:t> of </a:t>
          </a:r>
          <a:r>
            <a:rPr lang="es-ES_tradnl" sz="1700" kern="1200" dirty="0" err="1" smtClean="0"/>
            <a:t>marked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pain</a:t>
          </a:r>
          <a:r>
            <a:rPr lang="es-ES_tradnl" sz="1700" kern="1200" dirty="0" smtClean="0"/>
            <a:t> in </a:t>
          </a:r>
          <a:r>
            <a:rPr lang="es-ES_tradnl" sz="1700" kern="1200" dirty="0" err="1" smtClean="0"/>
            <a:t>multiple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joints</a:t>
          </a:r>
          <a:r>
            <a:rPr lang="es-ES_tradnl" sz="1700" kern="1200" dirty="0" smtClean="0"/>
            <a:t> and </a:t>
          </a:r>
          <a:r>
            <a:rPr lang="es-ES_tradnl" sz="1700" kern="1200" dirty="0" err="1" smtClean="0"/>
            <a:t>typical</a:t>
          </a:r>
          <a:r>
            <a:rPr lang="es-ES_tradnl" sz="1700" kern="1200" dirty="0" smtClean="0"/>
            <a:t> skin </a:t>
          </a:r>
          <a:r>
            <a:rPr lang="es-ES_tradnl" sz="1700" kern="1200" dirty="0" err="1" smtClean="0"/>
            <a:t>lesions</a:t>
          </a:r>
          <a:r>
            <a:rPr lang="es-ES_tradnl" sz="1700" kern="1200" dirty="0" smtClean="0"/>
            <a:t>. </a:t>
          </a:r>
          <a:endParaRPr lang="es-ES_tradnl" sz="1700" kern="1200" dirty="0"/>
        </a:p>
      </dsp:txBody>
      <dsp:txXfrm>
        <a:off x="2278547" y="-36282"/>
        <a:ext cx="5318886" cy="1024236"/>
      </dsp:txXfrm>
    </dsp:sp>
    <dsp:sp modelId="{E0461FD4-8F97-3243-B0FA-7E8997F0F8F4}">
      <dsp:nvSpPr>
        <dsp:cNvPr id="0" name=""/>
        <dsp:cNvSpPr/>
      </dsp:nvSpPr>
      <dsp:spPr>
        <a:xfrm rot="20520000">
          <a:off x="5779915" y="2539532"/>
          <a:ext cx="2096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5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F6CB3-0C99-B746-B716-40CFCE4C4C30}">
      <dsp:nvSpPr>
        <dsp:cNvPr id="0" name=""/>
        <dsp:cNvSpPr/>
      </dsp:nvSpPr>
      <dsp:spPr>
        <a:xfrm>
          <a:off x="5984440" y="1173890"/>
          <a:ext cx="2417609" cy="18809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/>
            <a:t>Diagnosis can be </a:t>
          </a:r>
          <a:r>
            <a:rPr lang="es-ES_tradnl" sz="1500" kern="1200" dirty="0" err="1" smtClean="0"/>
            <a:t>confirmed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by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bacterial</a:t>
          </a:r>
          <a:r>
            <a:rPr lang="es-ES_tradnl" sz="1500" kern="1200" dirty="0" smtClean="0"/>
            <a:t> culture of </a:t>
          </a:r>
          <a:r>
            <a:rPr lang="es-ES_tradnl" sz="1500" kern="1200" dirty="0" err="1" smtClean="0"/>
            <a:t>kidney</a:t>
          </a:r>
          <a:r>
            <a:rPr lang="es-ES_tradnl" sz="1500" kern="1200" dirty="0" smtClean="0"/>
            <a:t>, spleen, </a:t>
          </a:r>
          <a:r>
            <a:rPr lang="es-ES_tradnl" sz="1500" kern="1200" dirty="0" err="1" smtClean="0"/>
            <a:t>lymph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nodes</a:t>
          </a:r>
          <a:r>
            <a:rPr lang="es-ES_tradnl" sz="1500" kern="1200" dirty="0" smtClean="0"/>
            <a:t>, </a:t>
          </a:r>
          <a:r>
            <a:rPr lang="es-ES_tradnl" sz="1500" kern="1200" dirty="0" err="1" smtClean="0"/>
            <a:t>blood</a:t>
          </a:r>
          <a:r>
            <a:rPr lang="es-ES_tradnl" sz="1500" kern="1200" dirty="0" smtClean="0"/>
            <a:t>, </a:t>
          </a:r>
          <a:r>
            <a:rPr lang="es-ES_tradnl" sz="1500" kern="1200" dirty="0" err="1" smtClean="0"/>
            <a:t>or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other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tissues</a:t>
          </a:r>
          <a:r>
            <a:rPr lang="es-ES_tradnl" sz="1500" kern="1200" dirty="0" smtClean="0"/>
            <a:t> and, </a:t>
          </a:r>
          <a:r>
            <a:rPr lang="es-ES_tradnl" sz="1500" kern="1200" dirty="0" err="1" smtClean="0"/>
            <a:t>where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available</a:t>
          </a:r>
          <a:r>
            <a:rPr lang="es-ES_tradnl" sz="1500" kern="1200" dirty="0" smtClean="0"/>
            <a:t>, </a:t>
          </a:r>
          <a:r>
            <a:rPr lang="es-ES_tradnl" sz="1500" kern="1200" dirty="0" err="1" smtClean="0"/>
            <a:t>polymerase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chain</a:t>
          </a:r>
          <a:r>
            <a:rPr lang="es-ES_tradnl" sz="1500" kern="1200" dirty="0" smtClean="0"/>
            <a:t> </a:t>
          </a:r>
          <a:r>
            <a:rPr lang="es-ES_tradnl" sz="1500" kern="1200" dirty="0" err="1" smtClean="0"/>
            <a:t>reaction</a:t>
          </a:r>
          <a:r>
            <a:rPr lang="es-ES_tradnl" sz="1500" kern="1200" dirty="0" smtClean="0"/>
            <a:t> (PCR). </a:t>
          </a:r>
          <a:endParaRPr lang="es-ES_tradnl" sz="1500" kern="1200" dirty="0"/>
        </a:p>
      </dsp:txBody>
      <dsp:txXfrm>
        <a:off x="6076261" y="1265711"/>
        <a:ext cx="2233967" cy="1697325"/>
      </dsp:txXfrm>
    </dsp:sp>
    <dsp:sp modelId="{66033DA5-174C-8E47-B01D-1388AC9D5AC5}">
      <dsp:nvSpPr>
        <dsp:cNvPr id="0" name=""/>
        <dsp:cNvSpPr/>
      </dsp:nvSpPr>
      <dsp:spPr>
        <a:xfrm rot="3240000">
          <a:off x="5528386" y="3743323"/>
          <a:ext cx="121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42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0F93F-76A9-474F-A6B3-473347C8F7F2}">
      <dsp:nvSpPr>
        <dsp:cNvPr id="0" name=""/>
        <dsp:cNvSpPr/>
      </dsp:nvSpPr>
      <dsp:spPr>
        <a:xfrm>
          <a:off x="5062028" y="3792439"/>
          <a:ext cx="2539571" cy="19462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Culture of </a:t>
          </a:r>
          <a:r>
            <a:rPr lang="es-ES_tradnl" sz="1700" i="1" kern="1200" dirty="0" smtClean="0"/>
            <a:t>E. </a:t>
          </a:r>
          <a:r>
            <a:rPr lang="es-ES_tradnl" sz="1700" i="1" kern="1200" dirty="0" err="1" smtClean="0"/>
            <a:t>rhusiopathiae</a:t>
          </a:r>
          <a:r>
            <a:rPr lang="es-ES_tradnl" sz="1700" i="1" kern="1200" dirty="0" smtClean="0"/>
            <a:t> </a:t>
          </a:r>
          <a:r>
            <a:rPr lang="es-ES_tradnl" sz="1700" kern="1200" dirty="0" err="1" smtClean="0"/>
            <a:t>is</a:t>
          </a:r>
          <a:r>
            <a:rPr lang="es-ES_tradnl" sz="1700" kern="1200" dirty="0" smtClean="0"/>
            <a:t> more </a:t>
          </a:r>
          <a:r>
            <a:rPr lang="es-ES_tradnl" sz="1700" kern="1200" dirty="0" err="1" smtClean="0"/>
            <a:t>likely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from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acute</a:t>
          </a:r>
          <a:r>
            <a:rPr lang="es-ES_tradnl" sz="1700" kern="1200" dirty="0" smtClean="0"/>
            <a:t> cases; </a:t>
          </a:r>
          <a:r>
            <a:rPr lang="es-ES_tradnl" sz="1700" kern="1200" dirty="0" err="1" smtClean="0"/>
            <a:t>failure</a:t>
          </a:r>
          <a:r>
            <a:rPr lang="es-ES_tradnl" sz="1700" kern="1200" dirty="0" smtClean="0"/>
            <a:t> to </a:t>
          </a:r>
          <a:r>
            <a:rPr lang="es-ES_tradnl" sz="1700" kern="1200" dirty="0" err="1" smtClean="0"/>
            <a:t>recover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the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organism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should</a:t>
          </a:r>
          <a:r>
            <a:rPr lang="es-ES_tradnl" sz="1700" kern="1200" dirty="0" smtClean="0"/>
            <a:t> </a:t>
          </a:r>
          <a:r>
            <a:rPr lang="es-ES_tradnl" sz="1700" kern="1200" dirty="0" err="1" smtClean="0"/>
            <a:t>not</a:t>
          </a:r>
          <a:r>
            <a:rPr lang="es-ES_tradnl" sz="1700" kern="1200" dirty="0" smtClean="0"/>
            <a:t> rule-</a:t>
          </a:r>
          <a:r>
            <a:rPr lang="es-ES_tradnl" sz="1700" kern="1200" dirty="0" err="1" smtClean="0"/>
            <a:t>out</a:t>
          </a:r>
          <a:r>
            <a:rPr lang="es-ES_tradnl" sz="1700" kern="1200" dirty="0" smtClean="0"/>
            <a:t> a diagnosis of </a:t>
          </a:r>
          <a:r>
            <a:rPr lang="es-ES_tradnl" sz="1700" kern="1200" dirty="0" err="1" smtClean="0"/>
            <a:t>erysipelas</a:t>
          </a:r>
          <a:r>
            <a:rPr lang="es-ES_tradnl" sz="1700" kern="1200" dirty="0" smtClean="0"/>
            <a:t>. </a:t>
          </a:r>
          <a:endParaRPr lang="es-ES_tradnl" sz="1700" kern="1200" dirty="0"/>
        </a:p>
      </dsp:txBody>
      <dsp:txXfrm>
        <a:off x="5157038" y="3887449"/>
        <a:ext cx="2349551" cy="1756269"/>
      </dsp:txXfrm>
    </dsp:sp>
    <dsp:sp modelId="{CC1E8E4A-1574-C246-93C8-1EB5C726B075}">
      <dsp:nvSpPr>
        <dsp:cNvPr id="0" name=""/>
        <dsp:cNvSpPr/>
      </dsp:nvSpPr>
      <dsp:spPr>
        <a:xfrm rot="7560000">
          <a:off x="4115656" y="3799633"/>
          <a:ext cx="260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62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8CC51-05F7-9843-9DC7-88048706D709}">
      <dsp:nvSpPr>
        <dsp:cNvPr id="0" name=""/>
        <dsp:cNvSpPr/>
      </dsp:nvSpPr>
      <dsp:spPr>
        <a:xfrm>
          <a:off x="2134014" y="3905059"/>
          <a:ext cx="2820304" cy="17210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err="1" smtClean="0"/>
            <a:t>Acute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erysipelas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must</a:t>
          </a:r>
          <a:r>
            <a:rPr lang="es-ES_tradnl" sz="1800" kern="1200" dirty="0" smtClean="0"/>
            <a:t> be </a:t>
          </a:r>
          <a:r>
            <a:rPr lang="es-ES_tradnl" sz="1800" kern="1200" dirty="0" err="1" smtClean="0"/>
            <a:t>differentiated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from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acute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hog</a:t>
          </a:r>
          <a:r>
            <a:rPr lang="es-ES_tradnl" sz="1800" kern="1200" dirty="0" smtClean="0"/>
            <a:t> cholera and </a:t>
          </a:r>
          <a:r>
            <a:rPr lang="es-ES_tradnl" sz="1800" kern="1200" dirty="0" err="1" smtClean="0"/>
            <a:t>acute</a:t>
          </a:r>
          <a:r>
            <a:rPr lang="es-ES_tradnl" sz="1800" kern="1200" dirty="0" smtClean="0"/>
            <a:t> septicemia (</a:t>
          </a:r>
          <a:r>
            <a:rPr lang="es-ES_tradnl" sz="1800" kern="1200" dirty="0" err="1" smtClean="0"/>
            <a:t>salmonellosis</a:t>
          </a:r>
          <a:r>
            <a:rPr lang="es-ES_tradnl" sz="1800" kern="1200" dirty="0" smtClean="0"/>
            <a:t>, </a:t>
          </a:r>
          <a:r>
            <a:rPr lang="es-ES_tradnl" sz="1800" kern="1200" dirty="0" err="1" smtClean="0"/>
            <a:t>streptococcal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infection</a:t>
          </a:r>
          <a:r>
            <a:rPr lang="es-ES_tradnl" sz="1800" kern="1200" dirty="0" smtClean="0"/>
            <a:t>). </a:t>
          </a:r>
          <a:endParaRPr lang="es-ES_tradnl" sz="1800" kern="1200" dirty="0"/>
        </a:p>
      </dsp:txBody>
      <dsp:txXfrm>
        <a:off x="2218029" y="3989074"/>
        <a:ext cx="2652274" cy="1553019"/>
      </dsp:txXfrm>
    </dsp:sp>
    <dsp:sp modelId="{07A3A81A-2FFF-344D-BFF6-62518A2B6678}">
      <dsp:nvSpPr>
        <dsp:cNvPr id="0" name=""/>
        <dsp:cNvSpPr/>
      </dsp:nvSpPr>
      <dsp:spPr>
        <a:xfrm rot="11880000">
          <a:off x="3826043" y="2529970"/>
          <a:ext cx="2715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3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1AD2A-59E7-5B44-B011-9D7CFBB682BC}">
      <dsp:nvSpPr>
        <dsp:cNvPr id="0" name=""/>
        <dsp:cNvSpPr/>
      </dsp:nvSpPr>
      <dsp:spPr>
        <a:xfrm>
          <a:off x="1532784" y="1168306"/>
          <a:ext cx="2299904" cy="18921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i="1" kern="1200" dirty="0" err="1" smtClean="0"/>
            <a:t>Actinobacillus</a:t>
          </a:r>
          <a:r>
            <a:rPr lang="es-ES_tradnl" sz="1900" i="1" kern="1200" dirty="0" smtClean="0"/>
            <a:t> </a:t>
          </a:r>
          <a:r>
            <a:rPr lang="es-ES_tradnl" sz="1900" i="1" kern="1200" dirty="0" err="1" smtClean="0"/>
            <a:t>suis</a:t>
          </a:r>
          <a:r>
            <a:rPr lang="es-ES_tradnl" sz="1900" i="1" kern="1200" dirty="0" smtClean="0"/>
            <a:t> </a:t>
          </a:r>
          <a:r>
            <a:rPr lang="es-ES_tradnl" sz="1900" i="1" kern="1200" dirty="0" err="1" smtClean="0"/>
            <a:t>is</a:t>
          </a:r>
          <a:r>
            <a:rPr lang="es-ES_tradnl" sz="1900" i="1" kern="1200" dirty="0" smtClean="0"/>
            <a:t> </a:t>
          </a:r>
          <a:r>
            <a:rPr lang="es-ES_tradnl" sz="1900" kern="1200" dirty="0" err="1" smtClean="0"/>
            <a:t>also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reported</a:t>
          </a:r>
          <a:r>
            <a:rPr lang="es-ES_tradnl" sz="1900" kern="1200" dirty="0" smtClean="0"/>
            <a:t> to cause </a:t>
          </a:r>
          <a:r>
            <a:rPr lang="es-ES_tradnl" sz="1900" kern="1200" dirty="0" err="1" smtClean="0"/>
            <a:t>cutaneous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lesions</a:t>
          </a:r>
          <a:r>
            <a:rPr lang="es-ES_tradnl" sz="1900" kern="1200" dirty="0" smtClean="0"/>
            <a:t> </a:t>
          </a:r>
          <a:r>
            <a:rPr lang="es-ES_tradnl" sz="1900" kern="1200" dirty="0" err="1" smtClean="0"/>
            <a:t>that</a:t>
          </a:r>
          <a:r>
            <a:rPr lang="es-ES_tradnl" sz="1900" kern="1200" dirty="0" smtClean="0"/>
            <a:t> resemble </a:t>
          </a:r>
          <a:r>
            <a:rPr lang="es-ES_tradnl" sz="1900" kern="1200" dirty="0" err="1" smtClean="0"/>
            <a:t>those</a:t>
          </a:r>
          <a:r>
            <a:rPr lang="es-ES_tradnl" sz="1900" kern="1200" dirty="0" smtClean="0"/>
            <a:t> of </a:t>
          </a:r>
          <a:r>
            <a:rPr lang="es-ES_tradnl" sz="1900" kern="1200" dirty="0" err="1" smtClean="0"/>
            <a:t>acute</a:t>
          </a:r>
          <a:r>
            <a:rPr lang="es-ES_tradnl" sz="1900" kern="1200" dirty="0" smtClean="0"/>
            <a:t> SE.</a:t>
          </a:r>
          <a:endParaRPr lang="es-ES_tradnl" sz="1900" kern="1200" dirty="0"/>
        </a:p>
      </dsp:txBody>
      <dsp:txXfrm>
        <a:off x="1625150" y="1260672"/>
        <a:ext cx="2115172" cy="1707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2568" y="3017518"/>
            <a:ext cx="7644712" cy="2268559"/>
          </a:xfrm>
        </p:spPr>
        <p:txBody>
          <a:bodyPr/>
          <a:lstStyle/>
          <a:p>
            <a:r>
              <a:rPr lang="es-ES_tradnl" dirty="0" err="1" smtClean="0"/>
              <a:t>Erysipela</a:t>
            </a:r>
            <a:r>
              <a:rPr lang="es-ES_tradnl" dirty="0" smtClean="0"/>
              <a:t> </a:t>
            </a:r>
            <a:r>
              <a:rPr lang="es-ES_tradnl" dirty="0" err="1" smtClean="0"/>
              <a:t>Swines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3484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23494" y="1530206"/>
            <a:ext cx="9955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rial" charset="0"/>
              </a:rPr>
              <a:t>A </a:t>
            </a:r>
            <a:r>
              <a:rPr lang="es-ES_tradnl" dirty="0" err="1">
                <a:latin typeface="arial" charset="0"/>
              </a:rPr>
              <a:t>firm</a:t>
            </a:r>
            <a:r>
              <a:rPr lang="es-ES_tradnl" dirty="0">
                <a:latin typeface="arial" charset="0"/>
              </a:rPr>
              <a:t> diagnosis </a:t>
            </a:r>
            <a:r>
              <a:rPr lang="es-ES_tradnl" dirty="0" err="1">
                <a:latin typeface="arial" charset="0"/>
              </a:rPr>
              <a:t>is</a:t>
            </a:r>
            <a:r>
              <a:rPr lang="es-ES_tradnl" dirty="0">
                <a:latin typeface="arial" charset="0"/>
              </a:rPr>
              <a:t> more </a:t>
            </a:r>
            <a:r>
              <a:rPr lang="es-ES_tradnl" dirty="0" err="1">
                <a:latin typeface="arial" charset="0"/>
              </a:rPr>
              <a:t>difficult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with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chronic</a:t>
            </a:r>
            <a:r>
              <a:rPr lang="es-ES_tradnl" dirty="0">
                <a:latin typeface="arial" charset="0"/>
              </a:rPr>
              <a:t> cases</a:t>
            </a:r>
            <a:r>
              <a:rPr lang="es-ES_tradnl" dirty="0" smtClean="0">
                <a:latin typeface="arial" charset="0"/>
              </a:rPr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 </a:t>
            </a:r>
            <a:r>
              <a:rPr lang="es-ES_tradnl" dirty="0">
                <a:latin typeface="arial" charset="0"/>
              </a:rPr>
              <a:t>Culture </a:t>
            </a:r>
            <a:r>
              <a:rPr lang="es-ES_tradnl" dirty="0" err="1">
                <a:latin typeface="arial" charset="0"/>
              </a:rPr>
              <a:t>attempts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on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multiple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joints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often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fail</a:t>
            </a:r>
            <a:r>
              <a:rPr lang="es-ES_tradnl" dirty="0" smtClean="0">
                <a:latin typeface="arial" charset="0"/>
              </a:rPr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However</a:t>
            </a:r>
            <a:r>
              <a:rPr lang="es-ES_tradnl" dirty="0">
                <a:latin typeface="arial" charset="0"/>
              </a:rPr>
              <a:t>, </a:t>
            </a:r>
            <a:r>
              <a:rPr lang="es-ES_tradnl" dirty="0" err="1">
                <a:latin typeface="arial" charset="0"/>
              </a:rPr>
              <a:t>the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appearance</a:t>
            </a:r>
            <a:r>
              <a:rPr lang="es-ES_tradnl" dirty="0">
                <a:latin typeface="arial" charset="0"/>
              </a:rPr>
              <a:t> of </a:t>
            </a:r>
            <a:r>
              <a:rPr lang="es-ES_tradnl" dirty="0" err="1">
                <a:latin typeface="arial" charset="0"/>
              </a:rPr>
              <a:t>many</a:t>
            </a:r>
            <a:r>
              <a:rPr lang="es-ES_tradnl" dirty="0">
                <a:latin typeface="arial" charset="0"/>
              </a:rPr>
              <a:t> cases of </a:t>
            </a:r>
            <a:r>
              <a:rPr lang="es-ES_tradnl" dirty="0" err="1">
                <a:latin typeface="arial" charset="0"/>
              </a:rPr>
              <a:t>arthritis</a:t>
            </a:r>
            <a:r>
              <a:rPr lang="es-ES_tradnl" dirty="0">
                <a:latin typeface="arial" charset="0"/>
              </a:rPr>
              <a:t> in </a:t>
            </a:r>
            <a:r>
              <a:rPr lang="es-ES_tradnl" dirty="0" err="1">
                <a:latin typeface="arial" charset="0"/>
              </a:rPr>
              <a:t>growing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pigs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is</a:t>
            </a:r>
            <a:r>
              <a:rPr lang="es-ES_tradnl" dirty="0">
                <a:latin typeface="arial" charset="0"/>
              </a:rPr>
              <a:t> more </a:t>
            </a:r>
            <a:r>
              <a:rPr lang="es-ES_tradnl" dirty="0" err="1">
                <a:latin typeface="arial" charset="0"/>
              </a:rPr>
              <a:t>typical</a:t>
            </a:r>
            <a:r>
              <a:rPr lang="es-ES_tradnl" dirty="0">
                <a:latin typeface="arial" charset="0"/>
              </a:rPr>
              <a:t> of </a:t>
            </a:r>
            <a:r>
              <a:rPr lang="es-ES_tradnl" dirty="0" err="1">
                <a:latin typeface="arial" charset="0"/>
              </a:rPr>
              <a:t>erysipelas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than</a:t>
            </a:r>
            <a:r>
              <a:rPr lang="es-ES_tradnl" dirty="0">
                <a:latin typeface="arial" charset="0"/>
              </a:rPr>
              <a:t> of </a:t>
            </a:r>
            <a:r>
              <a:rPr lang="es-ES_tradnl" dirty="0" err="1">
                <a:latin typeface="arial" charset="0"/>
              </a:rPr>
              <a:t>other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diseases</a:t>
            </a:r>
            <a:r>
              <a:rPr lang="es-ES_tradnl" dirty="0" smtClean="0">
                <a:latin typeface="arial" charset="0"/>
              </a:rPr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dirty="0" smtClean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Vegetative</a:t>
            </a:r>
            <a:r>
              <a:rPr lang="es-ES_tradnl" dirty="0">
                <a:latin typeface="arial" charset="0"/>
              </a:rPr>
              <a:t>, valvular endocarditis can be </a:t>
            </a:r>
            <a:r>
              <a:rPr lang="es-ES_tradnl" dirty="0" err="1">
                <a:latin typeface="arial" charset="0"/>
              </a:rPr>
              <a:t>caused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by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many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different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organisms</a:t>
            </a:r>
            <a:r>
              <a:rPr lang="es-ES_tradnl" dirty="0">
                <a:latin typeface="arial" charset="0"/>
              </a:rPr>
              <a:t>, </a:t>
            </a:r>
            <a:r>
              <a:rPr lang="es-ES_tradnl" dirty="0" err="1">
                <a:latin typeface="arial" charset="0"/>
              </a:rPr>
              <a:t>most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notably</a:t>
            </a:r>
            <a:r>
              <a:rPr lang="es-ES_tradnl" dirty="0">
                <a:latin typeface="arial" charset="0"/>
              </a:rPr>
              <a:t> </a:t>
            </a:r>
            <a:r>
              <a:rPr lang="es-ES_tradnl" i="1" dirty="0" err="1">
                <a:latin typeface="arial" charset="0"/>
              </a:rPr>
              <a:t>Streptococcus</a:t>
            </a:r>
            <a:r>
              <a:rPr lang="es-ES_tradnl" i="1" dirty="0">
                <a:latin typeface="arial" charset="0"/>
              </a:rPr>
              <a:t> </a:t>
            </a:r>
            <a:r>
              <a:rPr lang="es-ES_tradnl" i="1" dirty="0" err="1" smtClean="0">
                <a:latin typeface="arial" charset="0"/>
              </a:rPr>
              <a:t>suis</a:t>
            </a:r>
            <a:r>
              <a:rPr lang="es-ES_tradnl" i="1" dirty="0" smtClean="0">
                <a:latin typeface="arial" charset="0"/>
              </a:rPr>
              <a:t>.</a:t>
            </a:r>
            <a:endParaRPr lang="es-ES_tradnl" dirty="0" smtClean="0">
              <a:latin typeface="arial" charset="0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i="1" dirty="0" smtClean="0">
                <a:latin typeface="arial" charset="0"/>
              </a:rPr>
              <a:t>E</a:t>
            </a:r>
            <a:r>
              <a:rPr lang="es-ES_tradnl" i="1" dirty="0">
                <a:latin typeface="arial" charset="0"/>
              </a:rPr>
              <a:t>. </a:t>
            </a:r>
            <a:r>
              <a:rPr lang="es-ES_tradnl" i="1" dirty="0" err="1">
                <a:latin typeface="arial" charset="0"/>
              </a:rPr>
              <a:t>rhusiopathiae</a:t>
            </a:r>
            <a:r>
              <a:rPr lang="es-ES_tradnl" i="1" dirty="0">
                <a:latin typeface="arial" charset="0"/>
              </a:rPr>
              <a:t> </a:t>
            </a:r>
            <a:r>
              <a:rPr lang="es-ES_tradnl" dirty="0" err="1">
                <a:latin typeface="arial" charset="0"/>
              </a:rPr>
              <a:t>should</a:t>
            </a:r>
            <a:r>
              <a:rPr lang="es-ES_tradnl" dirty="0">
                <a:latin typeface="arial" charset="0"/>
              </a:rPr>
              <a:t> be </a:t>
            </a:r>
            <a:r>
              <a:rPr lang="es-ES_tradnl" dirty="0" err="1">
                <a:latin typeface="arial" charset="0"/>
              </a:rPr>
              <a:t>cultured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from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those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vegetations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before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diagnosing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chronic</a:t>
            </a:r>
            <a:r>
              <a:rPr lang="es-ES_tradnl" dirty="0">
                <a:latin typeface="arial" charset="0"/>
              </a:rPr>
              <a:t> SE.</a:t>
            </a:r>
            <a:endParaRPr lang="es-ES_tradnl" b="0" i="0" dirty="0">
              <a:effectLst/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158377" y="4216289"/>
            <a:ext cx="40923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 err="1">
                <a:latin typeface="Georgia" charset="0"/>
              </a:rPr>
              <a:t>Erysipelothrix</a:t>
            </a:r>
            <a:r>
              <a:rPr lang="es-ES_tradnl" i="1" dirty="0">
                <a:latin typeface="Georgia" charset="0"/>
              </a:rPr>
              <a:t> </a:t>
            </a:r>
            <a:r>
              <a:rPr lang="es-ES_tradnl" i="1" dirty="0" err="1">
                <a:latin typeface="Georgia" charset="0"/>
              </a:rPr>
              <a:t>rhusiopathiae</a:t>
            </a:r>
            <a:r>
              <a:rPr lang="es-ES_tradnl" dirty="0">
                <a:latin typeface="Georgia" charset="0"/>
              </a:rPr>
              <a:t> </a:t>
            </a:r>
            <a:r>
              <a:rPr lang="es-ES_tradnl" dirty="0" err="1">
                <a:latin typeface="Georgia" charset="0"/>
              </a:rPr>
              <a:t>vegetative</a:t>
            </a:r>
            <a:r>
              <a:rPr lang="es-ES_tradnl" dirty="0">
                <a:latin typeface="Georgia" charset="0"/>
              </a:rPr>
              <a:t> endocarditis </a:t>
            </a:r>
            <a:r>
              <a:rPr lang="es-ES_tradnl" dirty="0" err="1">
                <a:latin typeface="Georgia" charset="0"/>
              </a:rPr>
              <a:t>lesion</a:t>
            </a:r>
            <a:r>
              <a:rPr lang="es-ES_tradnl" dirty="0">
                <a:latin typeface="Georgia" charset="0"/>
              </a:rPr>
              <a:t>, </a:t>
            </a:r>
            <a:r>
              <a:rPr lang="es-ES_tradnl" dirty="0" err="1">
                <a:latin typeface="Georgia" charset="0"/>
              </a:rPr>
              <a:t>showing</a:t>
            </a:r>
            <a:r>
              <a:rPr lang="es-ES_tradnl" dirty="0">
                <a:latin typeface="Georgia" charset="0"/>
              </a:rPr>
              <a:t> </a:t>
            </a:r>
            <a:r>
              <a:rPr lang="es-ES_tradnl" dirty="0" err="1">
                <a:latin typeface="Georgia" charset="0"/>
              </a:rPr>
              <a:t>the</a:t>
            </a:r>
            <a:r>
              <a:rPr lang="es-ES_tradnl" dirty="0">
                <a:latin typeface="Georgia" charset="0"/>
              </a:rPr>
              <a:t> </a:t>
            </a:r>
            <a:r>
              <a:rPr lang="es-ES_tradnl" dirty="0" err="1">
                <a:latin typeface="Georgia" charset="0"/>
              </a:rPr>
              <a:t>gram</a:t>
            </a:r>
            <a:r>
              <a:rPr lang="es-ES_tradnl" dirty="0">
                <a:latin typeface="Georgia" charset="0"/>
              </a:rPr>
              <a:t>-positive </a:t>
            </a:r>
            <a:r>
              <a:rPr lang="es-ES_tradnl" dirty="0" err="1">
                <a:latin typeface="Georgia" charset="0"/>
              </a:rPr>
              <a:t>filaments</a:t>
            </a:r>
            <a:r>
              <a:rPr lang="es-ES_tradnl" dirty="0">
                <a:latin typeface="Georgia" charset="0"/>
              </a:rPr>
              <a:t> </a:t>
            </a:r>
            <a:r>
              <a:rPr lang="es-ES_tradnl" dirty="0" err="1">
                <a:latin typeface="Georgia" charset="0"/>
              </a:rPr>
              <a:t>typical</a:t>
            </a:r>
            <a:r>
              <a:rPr lang="es-ES_tradnl" dirty="0">
                <a:latin typeface="Georgia" charset="0"/>
              </a:rPr>
              <a:t> of </a:t>
            </a:r>
            <a:r>
              <a:rPr lang="es-ES_tradnl" dirty="0" err="1">
                <a:latin typeface="Georgia" charset="0"/>
              </a:rPr>
              <a:t>this</a:t>
            </a:r>
            <a:r>
              <a:rPr lang="es-ES_tradnl" dirty="0">
                <a:latin typeface="Georgia" charset="0"/>
              </a:rPr>
              <a:t> </a:t>
            </a:r>
            <a:r>
              <a:rPr lang="es-ES_tradnl" dirty="0" err="1">
                <a:latin typeface="Georgia" charset="0"/>
              </a:rPr>
              <a:t>organism</a:t>
            </a:r>
            <a:r>
              <a:rPr lang="es-ES_tradnl" dirty="0">
                <a:latin typeface="Georgia" charset="0"/>
              </a:rPr>
              <a:t> (Gram </a:t>
            </a:r>
            <a:r>
              <a:rPr lang="es-ES_tradnl" dirty="0" err="1">
                <a:latin typeface="Georgia" charset="0"/>
              </a:rPr>
              <a:t>stain</a:t>
            </a:r>
            <a:r>
              <a:rPr lang="es-ES_tradnl" dirty="0">
                <a:latin typeface="Georgia" charset="0"/>
              </a:rPr>
              <a:t>, </a:t>
            </a:r>
            <a:r>
              <a:rPr lang="es-ES_tradnl" dirty="0" err="1">
                <a:latin typeface="Georgia" charset="0"/>
              </a:rPr>
              <a:t>high</a:t>
            </a:r>
            <a:r>
              <a:rPr lang="es-ES_tradnl" dirty="0">
                <a:latin typeface="Georgia" charset="0"/>
              </a:rPr>
              <a:t> </a:t>
            </a:r>
            <a:r>
              <a:rPr lang="es-ES_tradnl" dirty="0" err="1">
                <a:latin typeface="Georgia" charset="0"/>
              </a:rPr>
              <a:t>power</a:t>
            </a:r>
            <a:r>
              <a:rPr lang="es-ES_tradnl" dirty="0">
                <a:latin typeface="Georgia" charset="0"/>
              </a:rPr>
              <a:t>).</a:t>
            </a:r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57" y="3959749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Treatment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502535" y="1550040"/>
            <a:ext cx="8311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treatment</a:t>
            </a:r>
            <a:r>
              <a:rPr lang="es-ES_tradnl" dirty="0"/>
              <a:t> of </a:t>
            </a:r>
            <a:r>
              <a:rPr lang="es-ES_tradnl" dirty="0" err="1"/>
              <a:t>choice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penicillin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Treatment</a:t>
            </a:r>
            <a:r>
              <a:rPr lang="es-ES_tradnl" dirty="0" smtClean="0"/>
              <a:t> </a:t>
            </a:r>
            <a:r>
              <a:rPr lang="es-ES_tradnl" dirty="0" err="1"/>
              <a:t>early</a:t>
            </a:r>
            <a:r>
              <a:rPr lang="es-ES_tradnl" dirty="0"/>
              <a:t>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course</a:t>
            </a:r>
            <a:r>
              <a:rPr lang="es-ES_tradnl" dirty="0"/>
              <a:t> of </a:t>
            </a:r>
            <a:r>
              <a:rPr lang="es-ES_tradnl" dirty="0" err="1"/>
              <a:t>disease</a:t>
            </a:r>
            <a:r>
              <a:rPr lang="es-ES_tradnl" dirty="0"/>
              <a:t> </a:t>
            </a:r>
            <a:r>
              <a:rPr lang="es-ES_tradnl" dirty="0" err="1"/>
              <a:t>usually</a:t>
            </a:r>
            <a:r>
              <a:rPr lang="es-ES_tradnl" dirty="0"/>
              <a:t> produces a </a:t>
            </a:r>
            <a:r>
              <a:rPr lang="es-ES_tradnl" dirty="0" err="1"/>
              <a:t>dramatic</a:t>
            </a:r>
            <a:r>
              <a:rPr lang="es-ES_tradnl" dirty="0"/>
              <a:t> </a:t>
            </a:r>
            <a:r>
              <a:rPr lang="es-ES_tradnl" dirty="0" err="1"/>
              <a:t>improvement</a:t>
            </a:r>
            <a:r>
              <a:rPr lang="es-ES_tradnl" dirty="0"/>
              <a:t> </a:t>
            </a:r>
            <a:r>
              <a:rPr lang="es-ES_tradnl" dirty="0" err="1"/>
              <a:t>within</a:t>
            </a:r>
            <a:r>
              <a:rPr lang="es-ES_tradnl" dirty="0"/>
              <a:t> 24-36 </a:t>
            </a:r>
            <a:r>
              <a:rPr lang="es-ES_tradnl" dirty="0" err="1"/>
              <a:t>hours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There</a:t>
            </a:r>
            <a:r>
              <a:rPr lang="es-ES_tradnl" dirty="0" smtClean="0"/>
              <a:t> </a:t>
            </a:r>
            <a:r>
              <a:rPr lang="es-ES_tradnl" dirty="0" err="1"/>
              <a:t>is</a:t>
            </a:r>
            <a:r>
              <a:rPr lang="es-ES_tradnl" dirty="0"/>
              <a:t> no </a:t>
            </a:r>
            <a:r>
              <a:rPr lang="es-ES_tradnl" dirty="0" err="1"/>
              <a:t>practical</a:t>
            </a:r>
            <a:r>
              <a:rPr lang="es-ES_tradnl" dirty="0"/>
              <a:t> </a:t>
            </a:r>
            <a:r>
              <a:rPr lang="es-ES_tradnl" dirty="0" err="1"/>
              <a:t>treatment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chronic</a:t>
            </a:r>
            <a:r>
              <a:rPr lang="es-ES_tradnl" dirty="0"/>
              <a:t> </a:t>
            </a:r>
            <a:r>
              <a:rPr lang="es-ES_tradnl" dirty="0" err="1"/>
              <a:t>swine</a:t>
            </a:r>
            <a:r>
              <a:rPr lang="es-ES_tradnl" dirty="0"/>
              <a:t> </a:t>
            </a:r>
            <a:r>
              <a:rPr lang="es-ES_tradnl" dirty="0" err="1"/>
              <a:t>erysipelas</a:t>
            </a:r>
            <a:r>
              <a:rPr lang="es-ES_tradnl" dirty="0"/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21192" y="2916926"/>
            <a:ext cx="214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 err="1">
                <a:latin typeface="+mj-lt"/>
              </a:rPr>
              <a:t>Prevention</a:t>
            </a:r>
            <a:endParaRPr lang="es-ES_tradnl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54805" y="3668259"/>
            <a:ext cx="8658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All</a:t>
            </a:r>
            <a:r>
              <a:rPr lang="es-ES_tradnl" dirty="0" smtClean="0"/>
              <a:t> </a:t>
            </a:r>
            <a:r>
              <a:rPr lang="es-ES_tradnl" dirty="0" err="1"/>
              <a:t>gilts</a:t>
            </a:r>
            <a:r>
              <a:rPr lang="es-ES_tradnl" dirty="0"/>
              <a:t> and </a:t>
            </a:r>
            <a:r>
              <a:rPr lang="es-ES_tradnl" dirty="0" err="1"/>
              <a:t>young</a:t>
            </a:r>
            <a:r>
              <a:rPr lang="es-ES_tradnl" dirty="0"/>
              <a:t> </a:t>
            </a:r>
            <a:r>
              <a:rPr lang="es-ES_tradnl" dirty="0" err="1"/>
              <a:t>boars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vaccinated</a:t>
            </a:r>
            <a:r>
              <a:rPr lang="es-ES_tradnl" dirty="0"/>
              <a:t> </a:t>
            </a:r>
            <a:r>
              <a:rPr lang="es-ES_tradnl" dirty="0" err="1"/>
              <a:t>before</a:t>
            </a:r>
            <a:r>
              <a:rPr lang="es-ES_tradnl" dirty="0"/>
              <a:t> </a:t>
            </a:r>
            <a:r>
              <a:rPr lang="es-ES_tradnl" dirty="0" err="1"/>
              <a:t>entering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breeding</a:t>
            </a:r>
            <a:r>
              <a:rPr lang="es-ES_tradnl" dirty="0"/>
              <a:t> </a:t>
            </a:r>
            <a:r>
              <a:rPr lang="es-ES_tradnl" dirty="0" err="1"/>
              <a:t>herd</a:t>
            </a:r>
            <a:r>
              <a:rPr lang="es-ES_tradnl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 </a:t>
            </a:r>
            <a:r>
              <a:rPr lang="es-ES_tradnl" dirty="0" err="1"/>
              <a:t>Sows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vaccinated</a:t>
            </a:r>
            <a:r>
              <a:rPr lang="es-ES_tradnl" dirty="0"/>
              <a:t> 3-4 </a:t>
            </a:r>
            <a:r>
              <a:rPr lang="es-ES_tradnl" dirty="0" err="1"/>
              <a:t>weeks</a:t>
            </a:r>
            <a:r>
              <a:rPr lang="es-ES_tradnl" dirty="0"/>
              <a:t> prior to </a:t>
            </a:r>
            <a:r>
              <a:rPr lang="es-ES_tradnl" dirty="0" err="1"/>
              <a:t>farrowing</a:t>
            </a:r>
            <a:r>
              <a:rPr lang="es-ES_tradnl" dirty="0"/>
              <a:t> and </a:t>
            </a:r>
            <a:r>
              <a:rPr lang="es-ES_tradnl" dirty="0" err="1"/>
              <a:t>boars</a:t>
            </a:r>
            <a:r>
              <a:rPr lang="es-ES_tradnl" dirty="0"/>
              <a:t> </a:t>
            </a:r>
            <a:r>
              <a:rPr lang="es-ES_tradnl" dirty="0" err="1"/>
              <a:t>should</a:t>
            </a:r>
            <a:r>
              <a:rPr lang="es-ES_tradnl" dirty="0"/>
              <a:t> be </a:t>
            </a:r>
            <a:r>
              <a:rPr lang="es-ES_tradnl" dirty="0" err="1"/>
              <a:t>vaccinated</a:t>
            </a:r>
            <a:r>
              <a:rPr lang="es-ES_tradnl" dirty="0"/>
              <a:t> </a:t>
            </a:r>
            <a:r>
              <a:rPr lang="es-ES_tradnl" dirty="0" err="1"/>
              <a:t>every</a:t>
            </a:r>
            <a:r>
              <a:rPr lang="es-ES_tradnl" dirty="0"/>
              <a:t> 6 </a:t>
            </a:r>
            <a:r>
              <a:rPr lang="es-ES_tradnl" dirty="0" err="1"/>
              <a:t>months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Progeny</a:t>
            </a:r>
            <a:r>
              <a:rPr lang="es-ES_tradnl" dirty="0" smtClean="0"/>
              <a:t> </a:t>
            </a:r>
            <a:r>
              <a:rPr lang="es-ES_tradnl" dirty="0" err="1"/>
              <a:t>may</a:t>
            </a:r>
            <a:r>
              <a:rPr lang="es-ES_tradnl" dirty="0"/>
              <a:t> </a:t>
            </a:r>
            <a:r>
              <a:rPr lang="es-ES_tradnl" dirty="0" err="1"/>
              <a:t>need</a:t>
            </a:r>
            <a:r>
              <a:rPr lang="es-ES_tradnl" dirty="0"/>
              <a:t> </a:t>
            </a:r>
            <a:r>
              <a:rPr lang="es-ES_tradnl" dirty="0" err="1"/>
              <a:t>vaccination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a </a:t>
            </a:r>
            <a:r>
              <a:rPr lang="es-ES_tradnl" dirty="0" err="1"/>
              <a:t>high</a:t>
            </a:r>
            <a:r>
              <a:rPr lang="es-ES_tradnl" dirty="0"/>
              <a:t> </a:t>
            </a:r>
            <a:r>
              <a:rPr lang="es-ES_tradnl" dirty="0" err="1"/>
              <a:t>challenge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If</a:t>
            </a:r>
            <a:r>
              <a:rPr lang="es-ES_tradnl" dirty="0" smtClean="0"/>
              <a:t> </a:t>
            </a:r>
            <a:r>
              <a:rPr lang="es-ES_tradnl" dirty="0" err="1"/>
              <a:t>disease</a:t>
            </a:r>
            <a:r>
              <a:rPr lang="es-ES_tradnl" dirty="0"/>
              <a:t> </a:t>
            </a:r>
            <a:r>
              <a:rPr lang="es-ES_tradnl" dirty="0" err="1"/>
              <a:t>breakdown</a:t>
            </a:r>
            <a:r>
              <a:rPr lang="es-ES_tradnl" dirty="0"/>
              <a:t> </a:t>
            </a:r>
            <a:r>
              <a:rPr lang="es-ES_tradnl" dirty="0" err="1"/>
              <a:t>occurs</a:t>
            </a:r>
            <a:r>
              <a:rPr lang="es-ES_tradnl" dirty="0"/>
              <a:t> </a:t>
            </a:r>
            <a:r>
              <a:rPr lang="es-ES_tradnl" dirty="0" err="1"/>
              <a:t>despite</a:t>
            </a:r>
            <a:r>
              <a:rPr lang="es-ES_tradnl" dirty="0"/>
              <a:t> a </a:t>
            </a:r>
            <a:r>
              <a:rPr lang="es-ES_tradnl" dirty="0" err="1"/>
              <a:t>vaccination</a:t>
            </a:r>
            <a:r>
              <a:rPr lang="es-ES_tradnl" dirty="0"/>
              <a:t> </a:t>
            </a:r>
            <a:r>
              <a:rPr lang="es-ES_tradnl" dirty="0" err="1"/>
              <a:t>program</a:t>
            </a:r>
            <a:r>
              <a:rPr lang="es-ES_tradnl" dirty="0"/>
              <a:t>, </a:t>
            </a:r>
            <a:r>
              <a:rPr lang="es-ES_tradnl" dirty="0" err="1"/>
              <a:t>review</a:t>
            </a:r>
            <a:r>
              <a:rPr lang="es-ES_tradnl" dirty="0"/>
              <a:t> </a:t>
            </a:r>
            <a:r>
              <a:rPr lang="es-ES_tradnl" dirty="0" err="1"/>
              <a:t>hygiene</a:t>
            </a:r>
            <a:r>
              <a:rPr lang="es-ES_tradnl" dirty="0"/>
              <a:t> and </a:t>
            </a:r>
            <a:r>
              <a:rPr lang="es-ES_tradnl" dirty="0" err="1"/>
              <a:t>management</a:t>
            </a:r>
            <a:r>
              <a:rPr lang="es-ES_tradnl" dirty="0"/>
              <a:t> </a:t>
            </a:r>
            <a:r>
              <a:rPr lang="es-ES_tradnl" dirty="0" err="1"/>
              <a:t>practices</a:t>
            </a:r>
            <a:r>
              <a:rPr lang="es-ES_tradnl" dirty="0"/>
              <a:t> and </a:t>
            </a:r>
            <a:r>
              <a:rPr lang="es-ES_tradnl" dirty="0" err="1"/>
              <a:t>consider</a:t>
            </a:r>
            <a:r>
              <a:rPr lang="es-ES_tradnl" dirty="0"/>
              <a:t> </a:t>
            </a:r>
            <a:r>
              <a:rPr lang="es-ES_tradnl" dirty="0" err="1"/>
              <a:t>changing</a:t>
            </a:r>
            <a:r>
              <a:rPr lang="es-ES_tradnl" dirty="0"/>
              <a:t> to </a:t>
            </a:r>
            <a:r>
              <a:rPr lang="es-ES_tradnl" dirty="0" err="1"/>
              <a:t>all</a:t>
            </a:r>
            <a:r>
              <a:rPr lang="es-ES_tradnl" dirty="0"/>
              <a:t>-in-</a:t>
            </a:r>
            <a:r>
              <a:rPr lang="es-ES_tradnl" dirty="0" err="1"/>
              <a:t>all</a:t>
            </a:r>
            <a:r>
              <a:rPr lang="es-ES_tradnl" dirty="0"/>
              <a:t>-</a:t>
            </a:r>
            <a:r>
              <a:rPr lang="es-ES_tradnl" dirty="0" err="1"/>
              <a:t>out</a:t>
            </a:r>
            <a:r>
              <a:rPr lang="es-ES_tradnl" dirty="0"/>
              <a:t> </a:t>
            </a:r>
            <a:r>
              <a:rPr lang="es-ES_tradnl" dirty="0" err="1"/>
              <a:t>production</a:t>
            </a:r>
            <a:r>
              <a:rPr lang="es-ES_tradnl" dirty="0"/>
              <a:t> </a:t>
            </a:r>
            <a:r>
              <a:rPr lang="es-ES_tradnl" dirty="0" err="1"/>
              <a:t>systems</a:t>
            </a:r>
            <a:r>
              <a:rPr lang="es-ES_tradnl" dirty="0"/>
              <a:t> in </a:t>
            </a:r>
            <a:r>
              <a:rPr lang="es-ES_tradnl" dirty="0" err="1"/>
              <a:t>consultation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veterinarian</a:t>
            </a:r>
            <a:r>
              <a:rPr lang="es-ES_tradnl" dirty="0"/>
              <a:t>. </a:t>
            </a:r>
            <a:endParaRPr lang="es-ES_tradnl" dirty="0" smtClean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Autogenous</a:t>
            </a:r>
            <a:r>
              <a:rPr lang="es-ES_tradnl" dirty="0" smtClean="0"/>
              <a:t> </a:t>
            </a:r>
            <a:r>
              <a:rPr lang="es-ES_tradnl" dirty="0"/>
              <a:t>(</a:t>
            </a:r>
            <a:r>
              <a:rPr lang="es-ES_tradnl" dirty="0" err="1"/>
              <a:t>herd-specific</a:t>
            </a:r>
            <a:r>
              <a:rPr lang="es-ES_tradnl" dirty="0"/>
              <a:t>) </a:t>
            </a:r>
            <a:r>
              <a:rPr lang="es-ES_tradnl" dirty="0" err="1"/>
              <a:t>killed</a:t>
            </a:r>
            <a:r>
              <a:rPr lang="es-ES_tradnl" dirty="0"/>
              <a:t> </a:t>
            </a:r>
            <a:r>
              <a:rPr lang="es-ES_tradnl" dirty="0" err="1"/>
              <a:t>vaccines</a:t>
            </a:r>
            <a:r>
              <a:rPr lang="es-ES_tradnl" dirty="0"/>
              <a:t> can be </a:t>
            </a:r>
            <a:r>
              <a:rPr lang="es-ES_tradnl" dirty="0" err="1"/>
              <a:t>produced</a:t>
            </a:r>
            <a:r>
              <a:rPr lang="es-ES_tradnl" dirty="0"/>
              <a:t> once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serotypes</a:t>
            </a:r>
            <a:r>
              <a:rPr lang="es-ES_tradnl" dirty="0"/>
              <a:t> in a </a:t>
            </a:r>
            <a:r>
              <a:rPr lang="es-ES_tradnl" dirty="0" err="1"/>
              <a:t>herd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identified</a:t>
            </a:r>
            <a:r>
              <a:rPr lang="es-ES_trad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80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77548937"/>
              </p:ext>
            </p:extLst>
          </p:nvPr>
        </p:nvGraphicFramePr>
        <p:xfrm>
          <a:off x="1163782" y="820340"/>
          <a:ext cx="9961418" cy="5635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55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2385638"/>
              </p:ext>
            </p:extLst>
          </p:nvPr>
        </p:nvGraphicFramePr>
        <p:xfrm>
          <a:off x="1191491" y="277091"/>
          <a:ext cx="9698181" cy="626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42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1371" y="267728"/>
            <a:ext cx="7958331" cy="1077229"/>
          </a:xfrm>
        </p:spPr>
        <p:txBody>
          <a:bodyPr/>
          <a:lstStyle/>
          <a:p>
            <a:pPr algn="ctr"/>
            <a:r>
              <a:rPr lang="es-ES_tradnl" b="1" dirty="0" err="1"/>
              <a:t>Clinical</a:t>
            </a:r>
            <a:r>
              <a:rPr lang="es-ES_tradnl" b="1" dirty="0"/>
              <a:t> </a:t>
            </a:r>
            <a:r>
              <a:rPr lang="es-ES_tradnl" b="1" dirty="0" err="1"/>
              <a:t>Findings</a:t>
            </a:r>
            <a:r>
              <a:rPr lang="es-ES_tradnl" b="1" dirty="0"/>
              <a:t>: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237130" y="806342"/>
            <a:ext cx="97535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2000" dirty="0" err="1">
                <a:ea typeface="Calibri" charset="0"/>
                <a:cs typeface="Times New Roman" charset="0"/>
              </a:rPr>
              <a:t>The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acute</a:t>
            </a:r>
            <a:r>
              <a:rPr lang="es-ES_tradnl" sz="2000" dirty="0">
                <a:ea typeface="Calibri" charset="0"/>
                <a:cs typeface="Times New Roman" charset="0"/>
              </a:rPr>
              <a:t> and </a:t>
            </a:r>
            <a:r>
              <a:rPr lang="es-ES_tradnl" sz="2000" dirty="0" err="1">
                <a:ea typeface="Calibri" charset="0"/>
                <a:cs typeface="Times New Roman" charset="0"/>
              </a:rPr>
              <a:t>chronic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forms</a:t>
            </a:r>
            <a:r>
              <a:rPr lang="es-ES_tradnl" sz="2000" dirty="0">
                <a:ea typeface="Calibri" charset="0"/>
                <a:cs typeface="Times New Roman" charset="0"/>
              </a:rPr>
              <a:t> of </a:t>
            </a:r>
            <a:r>
              <a:rPr lang="es-ES_tradnl" sz="2000" dirty="0" err="1">
                <a:ea typeface="Calibri" charset="0"/>
                <a:cs typeface="Times New Roman" charset="0"/>
              </a:rPr>
              <a:t>swine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erysipelas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may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occur</a:t>
            </a:r>
            <a:r>
              <a:rPr lang="es-ES_tradnl" sz="2000" dirty="0">
                <a:ea typeface="Calibri" charset="0"/>
                <a:cs typeface="Times New Roman" charset="0"/>
              </a:rPr>
              <a:t> in </a:t>
            </a:r>
            <a:r>
              <a:rPr lang="es-ES_tradnl" sz="2000" dirty="0" err="1">
                <a:ea typeface="Calibri" charset="0"/>
                <a:cs typeface="Times New Roman" charset="0"/>
              </a:rPr>
              <a:t>sequence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or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separately</a:t>
            </a:r>
            <a:r>
              <a:rPr lang="es-ES_tradnl" sz="2000" dirty="0" smtClean="0"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Pigs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that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succumb</a:t>
            </a:r>
            <a:r>
              <a:rPr lang="es-ES_tradnl" sz="2000" dirty="0">
                <a:ea typeface="Calibri" charset="0"/>
                <a:cs typeface="Times New Roman" charset="0"/>
              </a:rPr>
              <a:t> to </a:t>
            </a:r>
            <a:r>
              <a:rPr lang="es-ES_tradnl" sz="2000" dirty="0" err="1">
                <a:ea typeface="Calibri" charset="0"/>
                <a:cs typeface="Times New Roman" charset="0"/>
              </a:rPr>
              <a:t>the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acute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septicemic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form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 smtClean="0">
                <a:ea typeface="Calibri" charset="0"/>
                <a:cs typeface="Times New Roman" charset="0"/>
              </a:rPr>
              <a:t>may</a:t>
            </a:r>
            <a:r>
              <a:rPr lang="es-ES_tradnl" sz="2000" dirty="0" smtClean="0">
                <a:ea typeface="Calibri" charset="0"/>
                <a:cs typeface="Times New Roman" charset="0"/>
              </a:rPr>
              <a:t>: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>
                <a:ea typeface="Calibri" charset="0"/>
                <a:cs typeface="Times New Roman" charset="0"/>
              </a:rPr>
              <a:t>die </a:t>
            </a:r>
            <a:r>
              <a:rPr lang="es-ES_tradnl" sz="2000" dirty="0" err="1">
                <a:ea typeface="Calibri" charset="0"/>
                <a:cs typeface="Times New Roman" charset="0"/>
              </a:rPr>
              <a:t>suddenly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without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previous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clinical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signs</a:t>
            </a:r>
            <a:r>
              <a:rPr lang="es-ES_tradnl" sz="2000" dirty="0">
                <a:ea typeface="Calibri" charset="0"/>
                <a:cs typeface="Times New Roman" charset="0"/>
              </a:rPr>
              <a:t>. 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s-ES_tradnl" sz="2000" dirty="0" err="1" smtClean="0">
                <a:ea typeface="Calibri" charset="0"/>
                <a:cs typeface="Times New Roman" charset="0"/>
              </a:rPr>
              <a:t>Acutely</a:t>
            </a: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infected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 smtClean="0">
                <a:ea typeface="Calibri" charset="0"/>
                <a:cs typeface="Times New Roman" charset="0"/>
              </a:rPr>
              <a:t>pigs</a:t>
            </a:r>
            <a:r>
              <a:rPr lang="es-ES_tradnl" sz="2000" dirty="0" smtClean="0">
                <a:ea typeface="Calibri" charset="0"/>
                <a:cs typeface="Times New Roman" charset="0"/>
              </a:rPr>
              <a:t>: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>
                <a:ea typeface="Calibri" charset="0"/>
                <a:cs typeface="Times New Roman" charset="0"/>
              </a:rPr>
              <a:t>are </a:t>
            </a:r>
            <a:r>
              <a:rPr lang="es-ES_tradnl" sz="2000" dirty="0" err="1" smtClean="0">
                <a:ea typeface="Calibri" charset="0"/>
                <a:cs typeface="Times New Roman" charset="0"/>
              </a:rPr>
              <a:t>depressed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err="1" smtClean="0">
                <a:ea typeface="Calibri" charset="0"/>
                <a:cs typeface="Times New Roman" charset="0"/>
              </a:rPr>
              <a:t>febrile</a:t>
            </a: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>
                <a:ea typeface="Calibri" charset="0"/>
                <a:cs typeface="Times New Roman" charset="0"/>
              </a:rPr>
              <a:t>(104°–108°F [40°–42°C</a:t>
            </a:r>
            <a:r>
              <a:rPr lang="es-ES_tradnl" sz="2000" dirty="0" smtClean="0">
                <a:ea typeface="Calibri" charset="0"/>
                <a:cs typeface="Times New Roman" charset="0"/>
              </a:rPr>
              <a:t>]) and </a:t>
            </a:r>
            <a:r>
              <a:rPr lang="es-ES_tradnl" sz="2000" dirty="0" err="1">
                <a:ea typeface="Calibri" charset="0"/>
                <a:cs typeface="Times New Roman" charset="0"/>
              </a:rPr>
              <a:t>reluctant</a:t>
            </a:r>
            <a:r>
              <a:rPr lang="es-ES_tradnl" sz="2000" dirty="0">
                <a:ea typeface="Calibri" charset="0"/>
                <a:cs typeface="Times New Roman" charset="0"/>
              </a:rPr>
              <a:t> to stand and </a:t>
            </a:r>
            <a:r>
              <a:rPr lang="es-ES_tradnl" sz="2000" dirty="0" err="1">
                <a:ea typeface="Calibri" charset="0"/>
                <a:cs typeface="Times New Roman" charset="0"/>
              </a:rPr>
              <a:t>move</a:t>
            </a:r>
            <a:r>
              <a:rPr lang="es-ES_tradnl" sz="2000" dirty="0">
                <a:ea typeface="Calibri" charset="0"/>
                <a:cs typeface="Times New Roman" charset="0"/>
              </a:rPr>
              <a:t>. 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err="1" smtClean="0">
                <a:ea typeface="Calibri" charset="0"/>
                <a:cs typeface="Times New Roman" charset="0"/>
              </a:rPr>
              <a:t>squeal</a:t>
            </a: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excessively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when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 smtClean="0">
                <a:ea typeface="Calibri" charset="0"/>
                <a:cs typeface="Times New Roman" charset="0"/>
              </a:rPr>
              <a:t>handled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err="1" smtClean="0">
                <a:ea typeface="Calibri" charset="0"/>
                <a:cs typeface="Times New Roman" charset="0"/>
              </a:rPr>
              <a:t>require</a:t>
            </a: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assistance</a:t>
            </a:r>
            <a:r>
              <a:rPr lang="es-ES_tradnl" sz="2000" dirty="0">
                <a:ea typeface="Calibri" charset="0"/>
                <a:cs typeface="Times New Roman" charset="0"/>
              </a:rPr>
              <a:t> to </a:t>
            </a:r>
            <a:r>
              <a:rPr lang="es-ES_tradnl" sz="2000" dirty="0" smtClean="0">
                <a:ea typeface="Calibri" charset="0"/>
                <a:cs typeface="Times New Roman" charset="0"/>
              </a:rPr>
              <a:t>stand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and </a:t>
            </a:r>
            <a:r>
              <a:rPr lang="es-ES_tradnl" sz="2000" dirty="0" err="1">
                <a:ea typeface="Calibri" charset="0"/>
                <a:cs typeface="Times New Roman" charset="0"/>
              </a:rPr>
              <a:t>prefer</a:t>
            </a:r>
            <a:r>
              <a:rPr lang="es-ES_tradnl" sz="2000" dirty="0">
                <a:ea typeface="Calibri" charset="0"/>
                <a:cs typeface="Times New Roman" charset="0"/>
              </a:rPr>
              <a:t> to lie </a:t>
            </a:r>
            <a:r>
              <a:rPr lang="es-ES_tradnl" sz="2000" dirty="0" err="1">
                <a:ea typeface="Calibri" charset="0"/>
                <a:cs typeface="Times New Roman" charset="0"/>
              </a:rPr>
              <a:t>down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soon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after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being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forced</a:t>
            </a:r>
            <a:r>
              <a:rPr lang="es-ES_tradnl" sz="2000" dirty="0">
                <a:ea typeface="Calibri" charset="0"/>
                <a:cs typeface="Times New Roman" charset="0"/>
              </a:rPr>
              <a:t> to </a:t>
            </a:r>
            <a:r>
              <a:rPr lang="es-ES_tradnl" sz="2000" dirty="0" smtClean="0">
                <a:ea typeface="Calibri" charset="0"/>
                <a:cs typeface="Times New Roman" charset="0"/>
              </a:rPr>
              <a:t>stand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err="1" smtClean="0">
                <a:ea typeface="Calibri" charset="0"/>
                <a:cs typeface="Times New Roman" charset="0"/>
              </a:rPr>
              <a:t>Affected</a:t>
            </a:r>
            <a:r>
              <a:rPr lang="es-ES_tradnl" sz="2000" dirty="0" smtClean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pigs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may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also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walk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stiffly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their</a:t>
            </a:r>
            <a:r>
              <a:rPr lang="es-ES_tradnl" sz="2000" dirty="0">
                <a:ea typeface="Calibri" charset="0"/>
                <a:cs typeface="Times New Roman" charset="0"/>
              </a:rPr>
              <a:t> toes and </a:t>
            </a:r>
            <a:r>
              <a:rPr lang="es-ES_tradnl" sz="2000" dirty="0" err="1">
                <a:ea typeface="Calibri" charset="0"/>
                <a:cs typeface="Times New Roman" charset="0"/>
              </a:rPr>
              <a:t>shift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weight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from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limb</a:t>
            </a:r>
            <a:r>
              <a:rPr lang="es-ES_tradnl" sz="2000" dirty="0">
                <a:ea typeface="Calibri" charset="0"/>
                <a:cs typeface="Times New Roman" charset="0"/>
              </a:rPr>
              <a:t> to </a:t>
            </a:r>
            <a:r>
              <a:rPr lang="es-ES_tradnl" sz="2000" dirty="0" err="1">
                <a:ea typeface="Calibri" charset="0"/>
                <a:cs typeface="Times New Roman" charset="0"/>
              </a:rPr>
              <a:t>limb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when</a:t>
            </a:r>
            <a:r>
              <a:rPr lang="es-ES_tradnl" sz="2000" dirty="0">
                <a:ea typeface="Calibri" charset="0"/>
                <a:cs typeface="Times New Roman" charset="0"/>
              </a:rPr>
              <a:t> standing. 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Anorexia </a:t>
            </a:r>
            <a:r>
              <a:rPr lang="es-ES_tradnl" sz="2000" dirty="0">
                <a:ea typeface="Calibri" charset="0"/>
                <a:cs typeface="Times New Roman" charset="0"/>
              </a:rPr>
              <a:t>and </a:t>
            </a:r>
            <a:r>
              <a:rPr lang="es-ES_tradnl" sz="2000" dirty="0" err="1">
                <a:ea typeface="Calibri" charset="0"/>
                <a:cs typeface="Times New Roman" charset="0"/>
              </a:rPr>
              <a:t>thirst</a:t>
            </a:r>
            <a:r>
              <a:rPr lang="es-ES_tradnl" sz="2000" dirty="0">
                <a:ea typeface="Calibri" charset="0"/>
                <a:cs typeface="Times New Roman" charset="0"/>
              </a:rPr>
              <a:t> are </a:t>
            </a:r>
            <a:r>
              <a:rPr lang="es-ES_tradnl" sz="2000" dirty="0" err="1" smtClean="0">
                <a:ea typeface="Calibri" charset="0"/>
                <a:cs typeface="Times New Roman" charset="0"/>
              </a:rPr>
              <a:t>common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and </a:t>
            </a:r>
            <a:r>
              <a:rPr lang="es-ES_tradnl" sz="2000" dirty="0" err="1">
                <a:ea typeface="Calibri" charset="0"/>
                <a:cs typeface="Times New Roman" charset="0"/>
              </a:rPr>
              <a:t>febrile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pigs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will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often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seek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wet</a:t>
            </a:r>
            <a:r>
              <a:rPr lang="es-ES_tradnl" sz="2000" dirty="0">
                <a:ea typeface="Calibri" charset="0"/>
                <a:cs typeface="Times New Roman" charset="0"/>
              </a:rPr>
              <a:t>, </a:t>
            </a:r>
            <a:r>
              <a:rPr lang="es-ES_tradnl" sz="2000" dirty="0" err="1">
                <a:ea typeface="Calibri" charset="0"/>
                <a:cs typeface="Times New Roman" charset="0"/>
              </a:rPr>
              <a:t>cool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areas</a:t>
            </a:r>
            <a:r>
              <a:rPr lang="es-ES_tradnl" sz="2000" dirty="0">
                <a:ea typeface="Calibri" charset="0"/>
                <a:cs typeface="Times New Roman" charset="0"/>
              </a:rPr>
              <a:t> to lie </a:t>
            </a:r>
            <a:r>
              <a:rPr lang="es-ES_tradnl" sz="2000" dirty="0" err="1">
                <a:ea typeface="Calibri" charset="0"/>
                <a:cs typeface="Times New Roman" charset="0"/>
              </a:rPr>
              <a:t>down</a:t>
            </a:r>
            <a:r>
              <a:rPr lang="es-ES_tradnl" sz="2000" dirty="0">
                <a:ea typeface="Calibri" charset="0"/>
                <a:cs typeface="Times New Roman" charset="0"/>
              </a:rPr>
              <a:t>. </a:t>
            </a:r>
            <a:endParaRPr lang="es-ES_tradnl" sz="2000" dirty="0" smtClean="0"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sz="2000" dirty="0" smtClean="0">
                <a:ea typeface="Calibri" charset="0"/>
                <a:cs typeface="Times New Roman" charset="0"/>
              </a:rPr>
              <a:t>Skin </a:t>
            </a:r>
            <a:r>
              <a:rPr lang="es-ES_tradnl" sz="2000" dirty="0" err="1">
                <a:ea typeface="Calibri" charset="0"/>
                <a:cs typeface="Times New Roman" charset="0"/>
              </a:rPr>
              <a:t>discoloration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may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vary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from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widespread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erythema</a:t>
            </a:r>
            <a:r>
              <a:rPr lang="es-ES_tradnl" sz="2000" dirty="0">
                <a:ea typeface="Calibri" charset="0"/>
                <a:cs typeface="Times New Roman" charset="0"/>
              </a:rPr>
              <a:t> and </a:t>
            </a:r>
            <a:r>
              <a:rPr lang="es-ES_tradnl" sz="2000" dirty="0" err="1">
                <a:ea typeface="Calibri" charset="0"/>
                <a:cs typeface="Times New Roman" charset="0"/>
              </a:rPr>
              <a:t>purplish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discoloration</a:t>
            </a:r>
            <a:r>
              <a:rPr lang="es-ES_tradnl" sz="2000" dirty="0">
                <a:ea typeface="Calibri" charset="0"/>
                <a:cs typeface="Times New Roman" charset="0"/>
              </a:rPr>
              <a:t> of </a:t>
            </a:r>
            <a:r>
              <a:rPr lang="es-ES_tradnl" sz="2000" dirty="0" err="1">
                <a:ea typeface="Calibri" charset="0"/>
                <a:cs typeface="Times New Roman" charset="0"/>
              </a:rPr>
              <a:t>the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ears</a:t>
            </a:r>
            <a:r>
              <a:rPr lang="es-ES_tradnl" sz="2000" dirty="0">
                <a:ea typeface="Calibri" charset="0"/>
                <a:cs typeface="Times New Roman" charset="0"/>
              </a:rPr>
              <a:t>, </a:t>
            </a:r>
            <a:r>
              <a:rPr lang="es-ES_tradnl" sz="2000" dirty="0" err="1">
                <a:ea typeface="Calibri" charset="0"/>
                <a:cs typeface="Times New Roman" charset="0"/>
              </a:rPr>
              <a:t>snout</a:t>
            </a:r>
            <a:r>
              <a:rPr lang="es-ES_tradnl" sz="2000" dirty="0">
                <a:ea typeface="Calibri" charset="0"/>
                <a:cs typeface="Times New Roman" charset="0"/>
              </a:rPr>
              <a:t>, and abdomen, to </a:t>
            </a:r>
            <a:r>
              <a:rPr lang="es-ES_tradnl" sz="2000" dirty="0" err="1">
                <a:ea typeface="Calibri" charset="0"/>
                <a:cs typeface="Times New Roman" charset="0"/>
              </a:rPr>
              <a:t>diamond-shaped</a:t>
            </a:r>
            <a:r>
              <a:rPr lang="es-ES_tradnl" sz="2000" dirty="0">
                <a:ea typeface="Calibri" charset="0"/>
                <a:cs typeface="Times New Roman" charset="0"/>
              </a:rPr>
              <a:t> skin </a:t>
            </a:r>
            <a:r>
              <a:rPr lang="es-ES_tradnl" sz="2000" dirty="0" err="1">
                <a:ea typeface="Calibri" charset="0"/>
                <a:cs typeface="Times New Roman" charset="0"/>
              </a:rPr>
              <a:t>lesions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almost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anywhere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the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body</a:t>
            </a:r>
            <a:r>
              <a:rPr lang="es-ES_tradnl" sz="2000" dirty="0">
                <a:ea typeface="Calibri" charset="0"/>
                <a:cs typeface="Times New Roman" charset="0"/>
              </a:rPr>
              <a:t>, </a:t>
            </a:r>
            <a:r>
              <a:rPr lang="es-ES_tradnl" sz="2000" dirty="0" err="1">
                <a:ea typeface="Calibri" charset="0"/>
                <a:cs typeface="Times New Roman" charset="0"/>
              </a:rPr>
              <a:t>but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particularly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on</a:t>
            </a:r>
            <a:r>
              <a:rPr lang="es-ES_tradnl" sz="2000" dirty="0">
                <a:ea typeface="Calibri" charset="0"/>
                <a:cs typeface="Times New Roman" charset="0"/>
              </a:rPr>
              <a:t> </a:t>
            </a:r>
            <a:r>
              <a:rPr lang="es-ES_tradnl" sz="2000" dirty="0" err="1">
                <a:ea typeface="Calibri" charset="0"/>
                <a:cs typeface="Times New Roman" charset="0"/>
              </a:rPr>
              <a:t>the</a:t>
            </a:r>
            <a:r>
              <a:rPr lang="es-ES_tradnl" sz="2000" dirty="0">
                <a:ea typeface="Calibri" charset="0"/>
                <a:cs typeface="Times New Roman" charset="0"/>
              </a:rPr>
              <a:t> lateral and dorsal </a:t>
            </a:r>
            <a:r>
              <a:rPr lang="es-ES_tradnl" sz="2000" dirty="0" err="1">
                <a:ea typeface="Calibri" charset="0"/>
                <a:cs typeface="Times New Roman" charset="0"/>
              </a:rPr>
              <a:t>regions</a:t>
            </a:r>
            <a:r>
              <a:rPr lang="es-ES_tradnl" sz="2000" dirty="0">
                <a:ea typeface="Calibri" charset="0"/>
                <a:cs typeface="Times New Roman" charset="0"/>
              </a:rPr>
              <a:t>. </a:t>
            </a:r>
            <a:endParaRPr lang="es-ES_tradnl" sz="2000" dirty="0" smtClean="0"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8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7901" y="423689"/>
            <a:ext cx="10441525" cy="4043885"/>
          </a:xfrm>
        </p:spPr>
        <p:txBody>
          <a:bodyPr>
            <a:normAutofit lnSpcReduction="10000"/>
          </a:bodyPr>
          <a:lstStyle/>
          <a:p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lesions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occur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smtClean="0">
                <a:ea typeface="Calibri" charset="0"/>
                <a:cs typeface="Times New Roman" charset="0"/>
              </a:rPr>
              <a:t>as:</a:t>
            </a:r>
          </a:p>
          <a:p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ea typeface="Calibri" charset="0"/>
                <a:cs typeface="Times New Roman" charset="0"/>
              </a:rPr>
              <a:t>discrete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pink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or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purple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areas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varying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size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that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become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raised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smtClean="0">
                <a:ea typeface="Calibri" charset="0"/>
                <a:cs typeface="Times New Roman" charset="0"/>
              </a:rPr>
              <a:t>and </a:t>
            </a:r>
            <a:r>
              <a:rPr lang="es-ES_tradnl" dirty="0" err="1">
                <a:ea typeface="Calibri" charset="0"/>
                <a:cs typeface="Times New Roman" charset="0"/>
              </a:rPr>
              <a:t>firm</a:t>
            </a:r>
            <a:r>
              <a:rPr lang="es-ES_tradnl" dirty="0">
                <a:ea typeface="Calibri" charset="0"/>
                <a:cs typeface="Times New Roman" charset="0"/>
              </a:rPr>
              <a:t> to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touch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within</a:t>
            </a:r>
            <a:r>
              <a:rPr lang="es-ES_tradnl" dirty="0">
                <a:ea typeface="Calibri" charset="0"/>
                <a:cs typeface="Times New Roman" charset="0"/>
              </a:rPr>
              <a:t> 2–3 </a:t>
            </a:r>
            <a:r>
              <a:rPr lang="es-ES_tradnl" dirty="0" err="1">
                <a:ea typeface="Calibri" charset="0"/>
                <a:cs typeface="Times New Roman" charset="0"/>
              </a:rPr>
              <a:t>days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illness</a:t>
            </a:r>
            <a:r>
              <a:rPr lang="es-ES_tradnl" dirty="0">
                <a:ea typeface="Calibri" charset="0"/>
                <a:cs typeface="Times New Roman" charset="0"/>
              </a:rPr>
              <a:t>. 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They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disappear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over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course</a:t>
            </a:r>
            <a:r>
              <a:rPr lang="es-ES_tradnl" dirty="0">
                <a:ea typeface="Calibri" charset="0"/>
                <a:cs typeface="Times New Roman" charset="0"/>
              </a:rPr>
              <a:t> of a </a:t>
            </a:r>
            <a:r>
              <a:rPr lang="es-ES_tradnl" dirty="0" err="1">
                <a:ea typeface="Calibri" charset="0"/>
                <a:cs typeface="Times New Roman" charset="0"/>
              </a:rPr>
              <a:t>week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or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progress</a:t>
            </a:r>
            <a:r>
              <a:rPr lang="es-ES_tradnl" dirty="0">
                <a:ea typeface="Calibri" charset="0"/>
                <a:cs typeface="Times New Roman" charset="0"/>
              </a:rPr>
              <a:t> to a more </a:t>
            </a:r>
            <a:r>
              <a:rPr lang="es-ES_tradnl" dirty="0" err="1">
                <a:ea typeface="Calibri" charset="0"/>
                <a:cs typeface="Times New Roman" charset="0"/>
              </a:rPr>
              <a:t>chronic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type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lesion</a:t>
            </a:r>
            <a:r>
              <a:rPr lang="es-ES_tradnl" dirty="0"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ea typeface="Calibri" charset="0"/>
                <a:cs typeface="Times New Roman" charset="0"/>
              </a:rPr>
              <a:t>commonly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referred</a:t>
            </a:r>
            <a:r>
              <a:rPr lang="es-ES_tradnl" dirty="0">
                <a:ea typeface="Calibri" charset="0"/>
                <a:cs typeface="Times New Roman" charset="0"/>
              </a:rPr>
              <a:t> to as </a:t>
            </a:r>
            <a:r>
              <a:rPr lang="es-ES_tradnl" sz="2400" b="1" dirty="0" err="1">
                <a:ea typeface="Calibri" charset="0"/>
                <a:cs typeface="Times New Roman" charset="0"/>
              </a:rPr>
              <a:t>diamond</a:t>
            </a:r>
            <a:r>
              <a:rPr lang="es-ES_tradnl" sz="2400" b="1" dirty="0">
                <a:ea typeface="Calibri" charset="0"/>
                <a:cs typeface="Times New Roman" charset="0"/>
              </a:rPr>
              <a:t> skin </a:t>
            </a:r>
            <a:r>
              <a:rPr lang="es-ES_tradnl" sz="2400" b="1" dirty="0" err="1">
                <a:ea typeface="Calibri" charset="0"/>
                <a:cs typeface="Times New Roman" charset="0"/>
              </a:rPr>
              <a:t>disease</a:t>
            </a:r>
            <a:r>
              <a:rPr lang="es-ES_tradnl" sz="2400" b="1" dirty="0">
                <a:ea typeface="Calibri" charset="0"/>
                <a:cs typeface="Times New Roman" charset="0"/>
              </a:rPr>
              <a:t>.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If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untreated</a:t>
            </a:r>
            <a:r>
              <a:rPr lang="es-ES_tradnl" dirty="0">
                <a:ea typeface="Calibri" charset="0"/>
                <a:cs typeface="Times New Roman" charset="0"/>
              </a:rPr>
              <a:t>, necrosis and </a:t>
            </a:r>
            <a:r>
              <a:rPr lang="es-ES_tradnl" dirty="0" err="1">
                <a:ea typeface="Calibri" charset="0"/>
                <a:cs typeface="Times New Roman" charset="0"/>
              </a:rPr>
              <a:t>separation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large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areas</a:t>
            </a:r>
            <a:r>
              <a:rPr lang="es-ES_tradnl" dirty="0">
                <a:ea typeface="Calibri" charset="0"/>
                <a:cs typeface="Times New Roman" charset="0"/>
              </a:rPr>
              <a:t> of skin can </a:t>
            </a:r>
            <a:r>
              <a:rPr lang="es-ES_tradnl" dirty="0" err="1">
                <a:ea typeface="Calibri" charset="0"/>
                <a:cs typeface="Times New Roman" charset="0"/>
              </a:rPr>
              <a:t>occur</a:t>
            </a:r>
            <a:r>
              <a:rPr lang="es-ES_tradnl" dirty="0">
                <a:ea typeface="Calibri" charset="0"/>
                <a:cs typeface="Times New Roman" charset="0"/>
              </a:rPr>
              <a:t>, and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tips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ears</a:t>
            </a:r>
            <a:r>
              <a:rPr lang="es-ES_tradnl" dirty="0">
                <a:ea typeface="Calibri" charset="0"/>
                <a:cs typeface="Times New Roman" charset="0"/>
              </a:rPr>
              <a:t> and </a:t>
            </a:r>
            <a:r>
              <a:rPr lang="es-ES_tradnl" dirty="0" err="1">
                <a:ea typeface="Calibri" charset="0"/>
                <a:cs typeface="Times New Roman" charset="0"/>
              </a:rPr>
              <a:t>tail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become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necrotic</a:t>
            </a:r>
            <a:r>
              <a:rPr lang="es-ES_tradnl" dirty="0">
                <a:ea typeface="Calibri" charset="0"/>
                <a:cs typeface="Times New Roman" charset="0"/>
              </a:rPr>
              <a:t> and </a:t>
            </a:r>
            <a:r>
              <a:rPr lang="es-ES_tradnl" dirty="0" err="1">
                <a:ea typeface="Calibri" charset="0"/>
                <a:cs typeface="Times New Roman" charset="0"/>
              </a:rPr>
              <a:t>slough</a:t>
            </a:r>
            <a:r>
              <a:rPr lang="es-ES_tradnl" dirty="0">
                <a:ea typeface="Calibri" charset="0"/>
                <a:cs typeface="Times New Roman" charset="0"/>
              </a:rPr>
              <a:t>.</a:t>
            </a:r>
            <a:endParaRPr lang="es-ES_tradnl" sz="2800" dirty="0">
              <a:ea typeface="Calibri" charset="0"/>
              <a:cs typeface="Times New Roman" charset="0"/>
            </a:endParaRPr>
          </a:p>
          <a:p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220498" y="4264687"/>
            <a:ext cx="100763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dirty="0" err="1" smtClean="0">
                <a:ea typeface="Calibri" charset="0"/>
                <a:cs typeface="Times New Roman" charset="0"/>
              </a:rPr>
              <a:t>Mortality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is</a:t>
            </a:r>
            <a:r>
              <a:rPr lang="es-ES_tradnl" dirty="0">
                <a:ea typeface="Calibri" charset="0"/>
                <a:cs typeface="Times New Roman" charset="0"/>
              </a:rPr>
              <a:t> variable (0–100%), and </a:t>
            </a:r>
            <a:r>
              <a:rPr lang="es-ES_tradnl" dirty="0" err="1">
                <a:ea typeface="Calibri" charset="0"/>
                <a:cs typeface="Times New Roman" charset="0"/>
              </a:rPr>
              <a:t>death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occur</a:t>
            </a:r>
            <a:r>
              <a:rPr lang="es-ES_tradnl" dirty="0">
                <a:ea typeface="Calibri" charset="0"/>
                <a:cs typeface="Times New Roman" charset="0"/>
              </a:rPr>
              <a:t> up to 6 </a:t>
            </a:r>
            <a:r>
              <a:rPr lang="es-ES_tradnl" dirty="0" err="1">
                <a:ea typeface="Calibri" charset="0"/>
                <a:cs typeface="Times New Roman" charset="0"/>
              </a:rPr>
              <a:t>days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after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first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signs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illness</a:t>
            </a:r>
            <a:r>
              <a:rPr lang="es-ES_tradnl" dirty="0">
                <a:ea typeface="Calibri" charset="0"/>
                <a:cs typeface="Times New Roman" charset="0"/>
              </a:rPr>
              <a:t>. </a:t>
            </a:r>
            <a:r>
              <a:rPr lang="es-ES_tradnl" sz="2000" b="1" dirty="0" err="1">
                <a:ea typeface="Calibri" charset="0"/>
                <a:cs typeface="Times New Roman" charset="0"/>
              </a:rPr>
              <a:t>Acutely</a:t>
            </a:r>
            <a:r>
              <a:rPr lang="es-ES_tradnl" sz="2000" b="1" dirty="0">
                <a:ea typeface="Calibri" charset="0"/>
                <a:cs typeface="Times New Roman" charset="0"/>
              </a:rPr>
              <a:t> </a:t>
            </a:r>
            <a:r>
              <a:rPr lang="es-ES_tradnl" sz="2000" b="1" dirty="0" err="1">
                <a:ea typeface="Calibri" charset="0"/>
                <a:cs typeface="Times New Roman" charset="0"/>
              </a:rPr>
              <a:t>affected</a:t>
            </a:r>
            <a:r>
              <a:rPr lang="es-ES_tradnl" sz="2000" b="1" dirty="0">
                <a:ea typeface="Calibri" charset="0"/>
                <a:cs typeface="Times New Roman" charset="0"/>
              </a:rPr>
              <a:t> </a:t>
            </a:r>
            <a:r>
              <a:rPr lang="es-ES_tradnl" sz="2000" b="1" dirty="0" err="1">
                <a:ea typeface="Calibri" charset="0"/>
                <a:cs typeface="Times New Roman" charset="0"/>
              </a:rPr>
              <a:t>pregnant</a:t>
            </a:r>
            <a:r>
              <a:rPr lang="es-ES_tradnl" sz="2000" b="1" dirty="0">
                <a:ea typeface="Calibri" charset="0"/>
                <a:cs typeface="Times New Roman" charset="0"/>
              </a:rPr>
              <a:t> </a:t>
            </a:r>
            <a:r>
              <a:rPr lang="es-ES_tradnl" sz="2000" b="1" dirty="0" err="1">
                <a:ea typeface="Calibri" charset="0"/>
                <a:cs typeface="Times New Roman" charset="0"/>
              </a:rPr>
              <a:t>sows</a:t>
            </a:r>
            <a:r>
              <a:rPr lang="es-ES_tradnl" sz="2000" b="1" dirty="0">
                <a:ea typeface="Calibri" charset="0"/>
                <a:cs typeface="Times New Roman" charset="0"/>
              </a:rPr>
              <a:t> </a:t>
            </a:r>
            <a:r>
              <a:rPr lang="es-ES_tradnl" sz="2000" b="1" dirty="0" err="1" smtClean="0">
                <a:ea typeface="Calibri" charset="0"/>
                <a:cs typeface="Times New Roman" charset="0"/>
              </a:rPr>
              <a:t>may</a:t>
            </a:r>
            <a:endParaRPr lang="es-ES_tradnl" sz="2000" b="1" dirty="0" smtClean="0">
              <a:ea typeface="Calibri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es-ES_tradnl" sz="2000" b="1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abort</a:t>
            </a:r>
            <a:r>
              <a:rPr lang="es-ES_tradnl" dirty="0"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ea typeface="Calibri" charset="0"/>
                <a:cs typeface="Times New Roman" charset="0"/>
              </a:rPr>
              <a:t>probably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due</a:t>
            </a:r>
            <a:r>
              <a:rPr lang="es-ES_tradnl" dirty="0">
                <a:ea typeface="Calibri" charset="0"/>
                <a:cs typeface="Times New Roman" charset="0"/>
              </a:rPr>
              <a:t> to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ea typeface="Calibri" charset="0"/>
                <a:cs typeface="Times New Roman" charset="0"/>
              </a:rPr>
              <a:t>fever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Arial" charset="0"/>
              <a:buChar char="•"/>
            </a:pPr>
            <a:r>
              <a:rPr lang="es-ES_tradnl" dirty="0" err="1" smtClean="0">
                <a:ea typeface="Calibri" charset="0"/>
                <a:cs typeface="Times New Roman" charset="0"/>
              </a:rPr>
              <a:t>lactating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sows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show agalactia. </a:t>
            </a:r>
            <a:endParaRPr lang="es-ES_tradnl" sz="24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78" y="4777453"/>
            <a:ext cx="5089289" cy="1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7196" y="254264"/>
            <a:ext cx="7958331" cy="1077229"/>
          </a:xfrm>
        </p:spPr>
        <p:txBody>
          <a:bodyPr/>
          <a:lstStyle/>
          <a:p>
            <a:r>
              <a:rPr lang="es-ES_tradnl" dirty="0" err="1" smtClean="0"/>
              <a:t>Cronic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5412" y="435861"/>
            <a:ext cx="9404727" cy="2471109"/>
          </a:xfrm>
        </p:spPr>
        <p:txBody>
          <a:bodyPr>
            <a:normAutofit fontScale="85000" lnSpcReduction="10000"/>
          </a:bodyPr>
          <a:lstStyle/>
          <a:p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Untreated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pigs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develop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chronic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form</a:t>
            </a:r>
            <a:r>
              <a:rPr lang="es-ES_tradnl" dirty="0"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disease</a:t>
            </a:r>
            <a:r>
              <a:rPr lang="es-ES_tradnl" dirty="0"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ea typeface="Calibri" charset="0"/>
                <a:cs typeface="Times New Roman" charset="0"/>
              </a:rPr>
              <a:t>usually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characterized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ea typeface="Calibri" charset="0"/>
                <a:cs typeface="Times New Roman" charset="0"/>
              </a:rPr>
              <a:t>by</a:t>
            </a:r>
            <a:r>
              <a:rPr lang="es-ES_tradnl" dirty="0" smtClean="0">
                <a:ea typeface="Calibri" charset="0"/>
                <a:cs typeface="Times New Roman" charset="0"/>
              </a:rPr>
              <a:t>:</a:t>
            </a: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chronic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ea typeface="Calibri" charset="0"/>
                <a:cs typeface="Times New Roman" charset="0"/>
              </a:rPr>
              <a:t>arthritis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vegetative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>
                <a:ea typeface="Calibri" charset="0"/>
                <a:cs typeface="Times New Roman" charset="0"/>
              </a:rPr>
              <a:t>valvular endocarditis, </a:t>
            </a:r>
            <a:r>
              <a:rPr lang="es-ES_tradnl" dirty="0" err="1">
                <a:ea typeface="Calibri" charset="0"/>
                <a:cs typeface="Times New Roman" charset="0"/>
              </a:rPr>
              <a:t>or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both</a:t>
            </a:r>
            <a:r>
              <a:rPr lang="es-ES_tradnl" dirty="0">
                <a:ea typeface="Calibri" charset="0"/>
                <a:cs typeface="Times New Roman" charset="0"/>
              </a:rPr>
              <a:t>. </a:t>
            </a:r>
            <a:endParaRPr lang="es-ES_tradnl" dirty="0" smtClean="0">
              <a:ea typeface="Calibri" charset="0"/>
              <a:cs typeface="Times New Roman" charset="0"/>
            </a:endParaRPr>
          </a:p>
          <a:p>
            <a:r>
              <a:rPr lang="es-ES_tradnl" dirty="0" err="1" smtClean="0">
                <a:ea typeface="Calibri" charset="0"/>
                <a:cs typeface="Times New Roman" charset="0"/>
              </a:rPr>
              <a:t>Such</a:t>
            </a:r>
            <a:r>
              <a:rPr lang="es-ES_tradnl" dirty="0" smtClean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lesions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also</a:t>
            </a:r>
            <a:r>
              <a:rPr lang="es-ES_tradnl" dirty="0">
                <a:ea typeface="Calibri" charset="0"/>
                <a:cs typeface="Times New Roman" charset="0"/>
              </a:rPr>
              <a:t> be </a:t>
            </a:r>
            <a:r>
              <a:rPr lang="es-ES_tradnl" dirty="0" err="1">
                <a:ea typeface="Calibri" charset="0"/>
                <a:cs typeface="Times New Roman" charset="0"/>
              </a:rPr>
              <a:t>seen</a:t>
            </a:r>
            <a:r>
              <a:rPr lang="es-ES_tradnl" dirty="0">
                <a:ea typeface="Calibri" charset="0"/>
                <a:cs typeface="Times New Roman" charset="0"/>
              </a:rPr>
              <a:t> in </a:t>
            </a:r>
            <a:r>
              <a:rPr lang="es-ES_tradnl" dirty="0" err="1">
                <a:ea typeface="Calibri" charset="0"/>
                <a:cs typeface="Times New Roman" charset="0"/>
              </a:rPr>
              <a:t>pigs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with</a:t>
            </a:r>
            <a:r>
              <a:rPr lang="es-ES_tradnl" dirty="0">
                <a:ea typeface="Calibri" charset="0"/>
                <a:cs typeface="Times New Roman" charset="0"/>
              </a:rPr>
              <a:t> no </a:t>
            </a:r>
            <a:r>
              <a:rPr lang="es-ES_tradnl" dirty="0" err="1">
                <a:ea typeface="Calibri" charset="0"/>
                <a:cs typeface="Times New Roman" charset="0"/>
              </a:rPr>
              <a:t>previous</a:t>
            </a:r>
            <a:r>
              <a:rPr lang="es-ES_tradnl" dirty="0"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ea typeface="Calibri" charset="0"/>
                <a:cs typeface="Times New Roman" charset="0"/>
              </a:rPr>
              <a:t>signs</a:t>
            </a:r>
            <a:r>
              <a:rPr lang="es-ES_tradnl" dirty="0">
                <a:ea typeface="Calibri" charset="0"/>
                <a:cs typeface="Times New Roman" charset="0"/>
              </a:rPr>
              <a:t> of septicemia. </a:t>
            </a:r>
            <a:endParaRPr lang="es-ES_tradnl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94097090"/>
              </p:ext>
            </p:extLst>
          </p:nvPr>
        </p:nvGraphicFramePr>
        <p:xfrm>
          <a:off x="283336" y="2906970"/>
          <a:ext cx="11397802" cy="382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88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Lesions</a:t>
            </a:r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1262129" y="1582341"/>
            <a:ext cx="978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At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necropsy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acutely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infected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pigs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exhibit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: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3726099"/>
              </p:ext>
            </p:extLst>
          </p:nvPr>
        </p:nvGraphicFramePr>
        <p:xfrm>
          <a:off x="1438140" y="2264293"/>
          <a:ext cx="9611932" cy="368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14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7920" y="1083070"/>
            <a:ext cx="9659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valvular 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endocarditis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seen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as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proliferative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granular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growths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on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heart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valves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, and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embolisms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and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infarctions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develop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endParaRPr lang="es-ES_tradnl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Arthritis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involve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joints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one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or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more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legs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, and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intervertebral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articulations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be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involved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. </a:t>
            </a:r>
            <a:endParaRPr lang="es-ES_tradnl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Affected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joints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be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enlarged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with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proliferative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,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villous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synovitis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and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increased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viscosity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synovial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fluid,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inflammatory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exudates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, and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thickening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of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the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joint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capsule.</a:t>
            </a: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endParaRPr lang="es-ES_tradnl" dirty="0" smtClean="0">
              <a:latin typeface="Times New Roman" charset="0"/>
              <a:ea typeface="Calibri" charset="0"/>
              <a:cs typeface="Times New Roman" charset="0"/>
            </a:endParaRPr>
          </a:p>
          <a:p>
            <a:pPr marL="285750" indent="-285750">
              <a:spcAft>
                <a:spcPts val="0"/>
              </a:spcAft>
              <a:buFont typeface="Arial" charset="0"/>
              <a:buChar char="•"/>
            </a:pP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Proliferation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and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erosion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of articular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cartilage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may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result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in fibrosis and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ankylosis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of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the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joint</a:t>
            </a:r>
            <a:r>
              <a:rPr lang="es-ES_tradnl" dirty="0" smtClean="0">
                <a:latin typeface="Times New Roman" charset="0"/>
                <a:ea typeface="Calibri" charset="0"/>
                <a:cs typeface="Times New Roman" charset="0"/>
              </a:rPr>
              <a:t>.</a:t>
            </a:r>
            <a:endParaRPr lang="es-ES_tradnl" sz="24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7920" y="33370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In </a:t>
            </a:r>
            <a:r>
              <a:rPr lang="es-ES_tradnl" dirty="0" err="1">
                <a:latin typeface="Times New Roman" charset="0"/>
                <a:ea typeface="Calibri" charset="0"/>
                <a:cs typeface="Times New Roman" charset="0"/>
              </a:rPr>
              <a:t>chronic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s-ES_tradnl" dirty="0" err="1" smtClean="0">
                <a:latin typeface="Times New Roman" charset="0"/>
                <a:ea typeface="Calibri" charset="0"/>
                <a:cs typeface="Times New Roman" charset="0"/>
              </a:rPr>
              <a:t>erysipelas</a:t>
            </a:r>
            <a:r>
              <a:rPr lang="es-ES_tradnl" dirty="0">
                <a:latin typeface="Times New Roman" charset="0"/>
                <a:ea typeface="Calibri" charset="0"/>
                <a:cs typeface="Times New Roman" charset="0"/>
              </a:rPr>
              <a:t>: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3652846"/>
            <a:ext cx="4131614" cy="29511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53" y="3652846"/>
            <a:ext cx="2365777" cy="24907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92" y="4652633"/>
            <a:ext cx="3129550" cy="195136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731892" y="400418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>
                <a:latin typeface="Times New Roman" charset="0"/>
                <a:ea typeface="Calibri" charset="0"/>
                <a:cs typeface="Times New Roman" charset="0"/>
              </a:rPr>
              <a:t>valvular endocarditis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516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214" y="269440"/>
            <a:ext cx="7958331" cy="1077229"/>
          </a:xfrm>
        </p:spPr>
        <p:txBody>
          <a:bodyPr/>
          <a:lstStyle/>
          <a:p>
            <a:r>
              <a:rPr lang="es-ES_tradnl" dirty="0" smtClean="0"/>
              <a:t>Diagnosis </a:t>
            </a:r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1087570" y="140037"/>
            <a:ext cx="7352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latin typeface="arial" charset="0"/>
              </a:rPr>
              <a:t>Clinical</a:t>
            </a:r>
            <a:r>
              <a:rPr lang="es-ES_tradnl" dirty="0">
                <a:latin typeface="arial" charset="0"/>
              </a:rPr>
              <a:t> diagnosis </a:t>
            </a:r>
            <a:r>
              <a:rPr lang="es-ES_tradnl" dirty="0" err="1">
                <a:latin typeface="arial" charset="0"/>
              </a:rPr>
              <a:t>is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based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on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signs</a:t>
            </a:r>
            <a:r>
              <a:rPr lang="es-ES_tradnl" dirty="0">
                <a:latin typeface="arial" charset="0"/>
              </a:rPr>
              <a:t>, </a:t>
            </a:r>
            <a:r>
              <a:rPr lang="es-ES_tradnl" dirty="0" err="1">
                <a:latin typeface="arial" charset="0"/>
              </a:rPr>
              <a:t>typical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lesions</a:t>
            </a:r>
            <a:r>
              <a:rPr lang="es-ES_tradnl" dirty="0">
                <a:latin typeface="arial" charset="0"/>
              </a:rPr>
              <a:t> in </a:t>
            </a:r>
            <a:r>
              <a:rPr lang="es-ES_tradnl" dirty="0" err="1">
                <a:latin typeface="arial" charset="0"/>
              </a:rPr>
              <a:t>several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pigs</a:t>
            </a:r>
            <a:r>
              <a:rPr lang="es-ES_tradnl" dirty="0">
                <a:latin typeface="arial" charset="0"/>
              </a:rPr>
              <a:t> and favorable response of </a:t>
            </a:r>
            <a:r>
              <a:rPr lang="es-ES_tradnl" dirty="0" err="1">
                <a:latin typeface="arial" charset="0"/>
              </a:rPr>
              <a:t>acute</a:t>
            </a:r>
            <a:r>
              <a:rPr lang="es-ES_tradnl" dirty="0">
                <a:latin typeface="arial" charset="0"/>
              </a:rPr>
              <a:t> cases to </a:t>
            </a:r>
            <a:r>
              <a:rPr lang="es-ES_tradnl" dirty="0" err="1">
                <a:latin typeface="arial" charset="0"/>
              </a:rPr>
              <a:t>high</a:t>
            </a:r>
            <a:r>
              <a:rPr lang="es-ES_tradnl" dirty="0">
                <a:latin typeface="arial" charset="0"/>
              </a:rPr>
              <a:t> doses of </a:t>
            </a:r>
            <a:r>
              <a:rPr lang="es-ES_tradnl" dirty="0" err="1">
                <a:latin typeface="arial" charset="0"/>
              </a:rPr>
              <a:t>penicillin</a:t>
            </a:r>
            <a:r>
              <a:rPr lang="es-ES_tradnl" dirty="0">
                <a:latin typeface="arial" charset="0"/>
              </a:rPr>
              <a:t> and/</a:t>
            </a:r>
            <a:r>
              <a:rPr lang="es-ES_tradnl" dirty="0" err="1">
                <a:latin typeface="arial" charset="0"/>
              </a:rPr>
              <a:t>or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hyperimmune</a:t>
            </a:r>
            <a:r>
              <a:rPr lang="es-ES_tradnl" dirty="0">
                <a:latin typeface="arial" charset="0"/>
              </a:rPr>
              <a:t> </a:t>
            </a:r>
            <a:r>
              <a:rPr lang="es-ES_tradnl" dirty="0" err="1">
                <a:latin typeface="arial" charset="0"/>
              </a:rPr>
              <a:t>serum</a:t>
            </a:r>
            <a:r>
              <a:rPr lang="es-ES_tradnl" dirty="0">
                <a:latin typeface="arial" charset="0"/>
              </a:rPr>
              <a:t>. </a:t>
            </a:r>
          </a:p>
          <a:p>
            <a:endParaRPr lang="es-ES_tradnl" dirty="0">
              <a:latin typeface="arial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70676074"/>
              </p:ext>
            </p:extLst>
          </p:nvPr>
        </p:nvGraphicFramePr>
        <p:xfrm>
          <a:off x="3169096" y="1104282"/>
          <a:ext cx="9934834" cy="564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25" y="3927801"/>
            <a:ext cx="4445000" cy="2692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140" y="1340366"/>
            <a:ext cx="3909570" cy="293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59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65</TotalTime>
  <Words>1031</Words>
  <Application>Microsoft Macintosh PowerPoint</Application>
  <PresentationFormat>Panorámica</PresentationFormat>
  <Paragraphs>94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Georgia</vt:lpstr>
      <vt:lpstr>MS Shell Dlg 2</vt:lpstr>
      <vt:lpstr>Times New Roman</vt:lpstr>
      <vt:lpstr>Wingdings</vt:lpstr>
      <vt:lpstr>Wingdings 3</vt:lpstr>
      <vt:lpstr>Arial</vt:lpstr>
      <vt:lpstr>Arial</vt:lpstr>
      <vt:lpstr>Madison</vt:lpstr>
      <vt:lpstr>Erysipela Swines</vt:lpstr>
      <vt:lpstr>Presentación de PowerPoint</vt:lpstr>
      <vt:lpstr>Presentación de PowerPoint</vt:lpstr>
      <vt:lpstr>Clinical Findings: </vt:lpstr>
      <vt:lpstr>Presentación de PowerPoint</vt:lpstr>
      <vt:lpstr>Cronic from</vt:lpstr>
      <vt:lpstr>Lesions </vt:lpstr>
      <vt:lpstr>Presentación de PowerPoint</vt:lpstr>
      <vt:lpstr>Diagnosis </vt:lpstr>
      <vt:lpstr>Presentación de PowerPoint</vt:lpstr>
      <vt:lpstr>Treatment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erysipela</dc:title>
  <dc:creator>Usuario de Microsoft Office</dc:creator>
  <cp:lastModifiedBy>Usuario de Microsoft Office</cp:lastModifiedBy>
  <cp:revision>9</cp:revision>
  <dcterms:created xsi:type="dcterms:W3CDTF">2017-11-19T11:02:04Z</dcterms:created>
  <dcterms:modified xsi:type="dcterms:W3CDTF">2017-11-21T17:50:36Z</dcterms:modified>
</cp:coreProperties>
</file>