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66" r:id="rId9"/>
    <p:sldId id="261" r:id="rId10"/>
    <p:sldId id="262" r:id="rId11"/>
    <p:sldId id="273" r:id="rId12"/>
    <p:sldId id="274" r:id="rId13"/>
    <p:sldId id="272" r:id="rId14"/>
    <p:sldId id="275" r:id="rId15"/>
    <p:sldId id="276" r:id="rId16"/>
    <p:sldId id="277" r:id="rId17"/>
    <p:sldId id="263" r:id="rId18"/>
    <p:sldId id="264" r:id="rId19"/>
    <p:sldId id="265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30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EF6DD-A79D-411B-958E-32E5E0372B13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B47CD33-7F3D-4F57-A905-73547365FC4E}">
      <dgm:prSet phldrT="[Texto]"/>
      <dgm:spPr/>
      <dgm:t>
        <a:bodyPr/>
        <a:lstStyle/>
        <a:p>
          <a:r>
            <a:rPr lang="en-GB" dirty="0" smtClean="0"/>
            <a:t>Enteric </a:t>
          </a:r>
          <a:r>
            <a:rPr lang="en-GB" dirty="0" err="1" smtClean="0"/>
            <a:t>FCoV</a:t>
          </a:r>
          <a:endParaRPr lang="en-GB" dirty="0"/>
        </a:p>
      </dgm:t>
    </dgm:pt>
    <dgm:pt modelId="{0AF740B5-1B0A-47F7-99C6-2C93E24024A2}" type="parTrans" cxnId="{90A1C50F-BF3E-4C88-A5FF-15FD12BBB25C}">
      <dgm:prSet/>
      <dgm:spPr/>
      <dgm:t>
        <a:bodyPr/>
        <a:lstStyle/>
        <a:p>
          <a:endParaRPr lang="en-GB"/>
        </a:p>
      </dgm:t>
    </dgm:pt>
    <dgm:pt modelId="{DD4ACCC1-AF27-499F-AF36-4528E51CEF51}" type="sibTrans" cxnId="{90A1C50F-BF3E-4C88-A5FF-15FD12BBB25C}">
      <dgm:prSet/>
      <dgm:spPr/>
      <dgm:t>
        <a:bodyPr/>
        <a:lstStyle/>
        <a:p>
          <a:endParaRPr lang="en-GB"/>
        </a:p>
      </dgm:t>
    </dgm:pt>
    <dgm:pt modelId="{5584E89C-56C9-41B2-BFBC-5E94B1BBD5C5}">
      <dgm:prSet phldrT="[Texto]"/>
      <dgm:spPr/>
      <dgm:t>
        <a:bodyPr/>
        <a:lstStyle/>
        <a:p>
          <a:r>
            <a:rPr lang="en-GB" dirty="0" smtClean="0"/>
            <a:t>FIPV</a:t>
          </a:r>
          <a:endParaRPr lang="en-GB" dirty="0"/>
        </a:p>
      </dgm:t>
    </dgm:pt>
    <dgm:pt modelId="{6A55E94F-FA3F-410C-9E33-562041CA27B2}" type="parTrans" cxnId="{AD44B041-E24D-46FA-B745-8811D4E49949}">
      <dgm:prSet/>
      <dgm:spPr/>
      <dgm:t>
        <a:bodyPr/>
        <a:lstStyle/>
        <a:p>
          <a:endParaRPr lang="en-GB"/>
        </a:p>
      </dgm:t>
    </dgm:pt>
    <dgm:pt modelId="{41E98A13-0102-4F8A-A20D-9941B7E61BC9}" type="sibTrans" cxnId="{AD44B041-E24D-46FA-B745-8811D4E49949}">
      <dgm:prSet/>
      <dgm:spPr/>
      <dgm:t>
        <a:bodyPr/>
        <a:lstStyle/>
        <a:p>
          <a:endParaRPr lang="en-GB"/>
        </a:p>
      </dgm:t>
    </dgm:pt>
    <dgm:pt modelId="{26A83F10-9004-4053-8B95-87D824564DB2}">
      <dgm:prSet/>
      <dgm:spPr/>
      <dgm:t>
        <a:bodyPr/>
        <a:lstStyle/>
        <a:p>
          <a:r>
            <a:rPr lang="en-GB" dirty="0" smtClean="0"/>
            <a:t>Occurs very often</a:t>
          </a:r>
          <a:endParaRPr lang="en-GB" dirty="0"/>
        </a:p>
      </dgm:t>
    </dgm:pt>
    <dgm:pt modelId="{EBF9D814-46F1-4820-8AC3-ED6261549A34}" type="parTrans" cxnId="{8166F497-A334-4B84-AC68-F81803EE72EA}">
      <dgm:prSet/>
      <dgm:spPr/>
      <dgm:t>
        <a:bodyPr/>
        <a:lstStyle/>
        <a:p>
          <a:endParaRPr lang="en-GB"/>
        </a:p>
      </dgm:t>
    </dgm:pt>
    <dgm:pt modelId="{B624B89B-90A8-4FF9-A3C4-763B96161905}" type="sibTrans" cxnId="{8166F497-A334-4B84-AC68-F81803EE72EA}">
      <dgm:prSet/>
      <dgm:spPr/>
      <dgm:t>
        <a:bodyPr/>
        <a:lstStyle/>
        <a:p>
          <a:endParaRPr lang="en-GB"/>
        </a:p>
      </dgm:t>
    </dgm:pt>
    <dgm:pt modelId="{BFB93F97-9385-4DB1-B031-24D2AFE4D95B}">
      <dgm:prSet/>
      <dgm:spPr/>
      <dgm:t>
        <a:bodyPr/>
        <a:lstStyle/>
        <a:p>
          <a:r>
            <a:rPr lang="en-GB" dirty="0" smtClean="0"/>
            <a:t>Attacks the intestinal epithelium</a:t>
          </a:r>
          <a:endParaRPr lang="en-GB" dirty="0"/>
        </a:p>
      </dgm:t>
    </dgm:pt>
    <dgm:pt modelId="{5673C27E-9143-4037-9A8C-F5EB090B781F}" type="parTrans" cxnId="{A9FF7429-EEA3-4793-A856-32CC1A60D3BB}">
      <dgm:prSet/>
      <dgm:spPr/>
      <dgm:t>
        <a:bodyPr/>
        <a:lstStyle/>
        <a:p>
          <a:endParaRPr lang="en-GB"/>
        </a:p>
      </dgm:t>
    </dgm:pt>
    <dgm:pt modelId="{AB65484C-57A3-4FE7-9293-8EE5BED17448}" type="sibTrans" cxnId="{A9FF7429-EEA3-4793-A856-32CC1A60D3BB}">
      <dgm:prSet/>
      <dgm:spPr/>
      <dgm:t>
        <a:bodyPr/>
        <a:lstStyle/>
        <a:p>
          <a:endParaRPr lang="en-GB"/>
        </a:p>
      </dgm:t>
    </dgm:pt>
    <dgm:pt modelId="{4B29D3F5-2039-4031-86A3-2B09BFC774BE}">
      <dgm:prSet/>
      <dgm:spPr/>
      <dgm:t>
        <a:bodyPr/>
        <a:lstStyle/>
        <a:p>
          <a:r>
            <a:rPr lang="en-GB" dirty="0" smtClean="0"/>
            <a:t>Causes local infections, no viremia</a:t>
          </a:r>
          <a:endParaRPr lang="en-GB" dirty="0"/>
        </a:p>
      </dgm:t>
    </dgm:pt>
    <dgm:pt modelId="{4D946CF6-570F-4649-AB01-3BA42F687F50}" type="parTrans" cxnId="{88F04B1C-3067-4315-B1CA-B134672EC658}">
      <dgm:prSet/>
      <dgm:spPr/>
      <dgm:t>
        <a:bodyPr/>
        <a:lstStyle/>
        <a:p>
          <a:endParaRPr lang="en-GB"/>
        </a:p>
      </dgm:t>
    </dgm:pt>
    <dgm:pt modelId="{9A687FFD-A639-4BB7-98EB-BC97F1C43427}" type="sibTrans" cxnId="{88F04B1C-3067-4315-B1CA-B134672EC658}">
      <dgm:prSet/>
      <dgm:spPr/>
      <dgm:t>
        <a:bodyPr/>
        <a:lstStyle/>
        <a:p>
          <a:endParaRPr lang="en-GB"/>
        </a:p>
      </dgm:t>
    </dgm:pt>
    <dgm:pt modelId="{330B451D-6707-44F3-8B85-6D3756097EBC}">
      <dgm:prSet/>
      <dgm:spPr/>
      <dgm:t>
        <a:bodyPr/>
        <a:lstStyle/>
        <a:p>
          <a:r>
            <a:rPr lang="en-GB" dirty="0" smtClean="0"/>
            <a:t>Almost non-pathogenic</a:t>
          </a:r>
          <a:endParaRPr lang="en-GB" dirty="0"/>
        </a:p>
      </dgm:t>
    </dgm:pt>
    <dgm:pt modelId="{B478DBE4-041A-4C4D-860C-17269616C234}" type="parTrans" cxnId="{2EBADCDC-D8E1-4610-83F7-16AFEE01D44F}">
      <dgm:prSet/>
      <dgm:spPr/>
      <dgm:t>
        <a:bodyPr/>
        <a:lstStyle/>
        <a:p>
          <a:endParaRPr lang="en-GB"/>
        </a:p>
      </dgm:t>
    </dgm:pt>
    <dgm:pt modelId="{67617113-AB11-45CD-BF6D-82A78268C1D1}" type="sibTrans" cxnId="{2EBADCDC-D8E1-4610-83F7-16AFEE01D44F}">
      <dgm:prSet/>
      <dgm:spPr/>
      <dgm:t>
        <a:bodyPr/>
        <a:lstStyle/>
        <a:p>
          <a:endParaRPr lang="en-GB"/>
        </a:p>
      </dgm:t>
    </dgm:pt>
    <dgm:pt modelId="{AFE23FFA-D834-4DC4-9D5A-78672F5A3D67}">
      <dgm:prSet/>
      <dgm:spPr/>
      <dgm:t>
        <a:bodyPr/>
        <a:lstStyle/>
        <a:p>
          <a:r>
            <a:rPr lang="en-GB" dirty="0" smtClean="0"/>
            <a:t>Occurs sporadically</a:t>
          </a:r>
          <a:endParaRPr lang="en-GB" dirty="0"/>
        </a:p>
      </dgm:t>
    </dgm:pt>
    <dgm:pt modelId="{26EB79E7-E5FF-43AA-B164-02DF9EE9F923}" type="parTrans" cxnId="{C2CA70BB-7A7F-4A21-900C-D073D7D9D6A3}">
      <dgm:prSet/>
      <dgm:spPr/>
      <dgm:t>
        <a:bodyPr/>
        <a:lstStyle/>
        <a:p>
          <a:endParaRPr lang="en-GB"/>
        </a:p>
      </dgm:t>
    </dgm:pt>
    <dgm:pt modelId="{17E7BF69-6F7D-423D-8F6B-FCE2BD0B3ACD}" type="sibTrans" cxnId="{C2CA70BB-7A7F-4A21-900C-D073D7D9D6A3}">
      <dgm:prSet/>
      <dgm:spPr/>
      <dgm:t>
        <a:bodyPr/>
        <a:lstStyle/>
        <a:p>
          <a:endParaRPr lang="en-GB"/>
        </a:p>
      </dgm:t>
    </dgm:pt>
    <dgm:pt modelId="{83CB15E1-763F-4169-A641-818B60030255}">
      <dgm:prSet/>
      <dgm:spPr/>
      <dgm:t>
        <a:bodyPr/>
        <a:lstStyle/>
        <a:p>
          <a:r>
            <a:rPr lang="en-GB" dirty="0" smtClean="0"/>
            <a:t>Attacks macrophages-constant viremia</a:t>
          </a:r>
          <a:endParaRPr lang="en-GB" dirty="0"/>
        </a:p>
      </dgm:t>
    </dgm:pt>
    <dgm:pt modelId="{6509E56E-05A8-426B-91C1-5BB946F7E9ED}" type="parTrans" cxnId="{B5BE6FD2-EF7B-4033-9560-7AACC16995C1}">
      <dgm:prSet/>
      <dgm:spPr/>
      <dgm:t>
        <a:bodyPr/>
        <a:lstStyle/>
        <a:p>
          <a:endParaRPr lang="en-GB"/>
        </a:p>
      </dgm:t>
    </dgm:pt>
    <dgm:pt modelId="{2C39A247-C488-4EF8-959D-515F7F4CE85D}" type="sibTrans" cxnId="{B5BE6FD2-EF7B-4033-9560-7AACC16995C1}">
      <dgm:prSet/>
      <dgm:spPr/>
      <dgm:t>
        <a:bodyPr/>
        <a:lstStyle/>
        <a:p>
          <a:endParaRPr lang="en-GB"/>
        </a:p>
      </dgm:t>
    </dgm:pt>
    <dgm:pt modelId="{5887F5CC-56DB-47CC-B891-1E6F3633EA47}">
      <dgm:prSet/>
      <dgm:spPr/>
      <dgm:t>
        <a:bodyPr/>
        <a:lstStyle/>
        <a:p>
          <a:r>
            <a:rPr lang="en-GB" dirty="0" smtClean="0"/>
            <a:t>Generalized infection</a:t>
          </a:r>
          <a:endParaRPr lang="en-GB" dirty="0"/>
        </a:p>
      </dgm:t>
    </dgm:pt>
    <dgm:pt modelId="{A8798AEC-0190-41BF-8837-00CBD88B168E}" type="parTrans" cxnId="{23DD5AF6-439A-4033-871C-493543F6683A}">
      <dgm:prSet/>
      <dgm:spPr/>
      <dgm:t>
        <a:bodyPr/>
        <a:lstStyle/>
        <a:p>
          <a:endParaRPr lang="en-GB"/>
        </a:p>
      </dgm:t>
    </dgm:pt>
    <dgm:pt modelId="{176F366E-0205-4709-948A-A7BEBA11C739}" type="sibTrans" cxnId="{23DD5AF6-439A-4033-871C-493543F6683A}">
      <dgm:prSet/>
      <dgm:spPr/>
      <dgm:t>
        <a:bodyPr/>
        <a:lstStyle/>
        <a:p>
          <a:endParaRPr lang="en-GB"/>
        </a:p>
      </dgm:t>
    </dgm:pt>
    <dgm:pt modelId="{3A34FBC0-FC02-4BBF-8991-6EFBA0453DB8}">
      <dgm:prSet/>
      <dgm:spPr/>
      <dgm:t>
        <a:bodyPr/>
        <a:lstStyle/>
        <a:p>
          <a:r>
            <a:rPr lang="en-GB" dirty="0" smtClean="0"/>
            <a:t>Leads to death</a:t>
          </a:r>
          <a:endParaRPr lang="en-GB" dirty="0"/>
        </a:p>
      </dgm:t>
    </dgm:pt>
    <dgm:pt modelId="{8DE5FCC0-707B-4043-BAB5-24E985B74F32}" type="parTrans" cxnId="{DBB3C7A6-547A-498F-A9A5-558F3AF1B83A}">
      <dgm:prSet/>
      <dgm:spPr/>
      <dgm:t>
        <a:bodyPr/>
        <a:lstStyle/>
        <a:p>
          <a:endParaRPr lang="en-GB"/>
        </a:p>
      </dgm:t>
    </dgm:pt>
    <dgm:pt modelId="{3ACA5F20-29E7-4157-9EC3-BE73BDE31F9B}" type="sibTrans" cxnId="{DBB3C7A6-547A-498F-A9A5-558F3AF1B83A}">
      <dgm:prSet/>
      <dgm:spPr/>
      <dgm:t>
        <a:bodyPr/>
        <a:lstStyle/>
        <a:p>
          <a:endParaRPr lang="en-GB"/>
        </a:p>
      </dgm:t>
    </dgm:pt>
    <dgm:pt modelId="{37BAD0CC-20E2-466E-ACC3-382D3C92F0B9}" type="pres">
      <dgm:prSet presAssocID="{032EF6DD-A79D-411B-958E-32E5E037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D219179-89D0-4CE5-A32C-D7606EC0A708}" type="pres">
      <dgm:prSet presAssocID="{7B47CD33-7F3D-4F57-A905-73547365FC4E}" presName="composite" presStyleCnt="0"/>
      <dgm:spPr/>
    </dgm:pt>
    <dgm:pt modelId="{26149D98-7278-4410-81CB-EAB1235047DC}" type="pres">
      <dgm:prSet presAssocID="{7B47CD33-7F3D-4F57-A905-73547365FC4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2EBAAF-727B-4B90-A689-039ED8076533}" type="pres">
      <dgm:prSet presAssocID="{7B47CD33-7F3D-4F57-A905-73547365FC4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0EF950-FB80-47C7-9501-14E6F93C1A8C}" type="pres">
      <dgm:prSet presAssocID="{DD4ACCC1-AF27-499F-AF36-4528E51CEF51}" presName="space" presStyleCnt="0"/>
      <dgm:spPr/>
    </dgm:pt>
    <dgm:pt modelId="{65B74914-34FA-4E33-AD1E-04E14365882B}" type="pres">
      <dgm:prSet presAssocID="{5584E89C-56C9-41B2-BFBC-5E94B1BBD5C5}" presName="composite" presStyleCnt="0"/>
      <dgm:spPr/>
    </dgm:pt>
    <dgm:pt modelId="{AC6F8919-CD44-4607-816A-C0399F3FD179}" type="pres">
      <dgm:prSet presAssocID="{5584E89C-56C9-41B2-BFBC-5E94B1BBD5C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2D8C3D-7B65-4BED-936B-3E4EACE368CA}" type="pres">
      <dgm:prSet presAssocID="{5584E89C-56C9-41B2-BFBC-5E94B1BBD5C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ADB9EB-B4AB-4CCD-A251-A4DF7AF4B9EB}" type="presOf" srcId="{5887F5CC-56DB-47CC-B891-1E6F3633EA47}" destId="{5D2D8C3D-7B65-4BED-936B-3E4EACE368CA}" srcOrd="0" destOrd="2" presId="urn:microsoft.com/office/officeart/2005/8/layout/hList1"/>
    <dgm:cxn modelId="{DEC30413-0F6A-42B1-AABD-A94A73CD4414}" type="presOf" srcId="{26A83F10-9004-4053-8B95-87D824564DB2}" destId="{9B2EBAAF-727B-4B90-A689-039ED8076533}" srcOrd="0" destOrd="0" presId="urn:microsoft.com/office/officeart/2005/8/layout/hList1"/>
    <dgm:cxn modelId="{16934853-7332-488E-B1CF-BEA6775CF658}" type="presOf" srcId="{4B29D3F5-2039-4031-86A3-2B09BFC774BE}" destId="{9B2EBAAF-727B-4B90-A689-039ED8076533}" srcOrd="0" destOrd="2" presId="urn:microsoft.com/office/officeart/2005/8/layout/hList1"/>
    <dgm:cxn modelId="{CB711261-8DCC-4C6C-A57D-7FEE6B427F43}" type="presOf" srcId="{AFE23FFA-D834-4DC4-9D5A-78672F5A3D67}" destId="{5D2D8C3D-7B65-4BED-936B-3E4EACE368CA}" srcOrd="0" destOrd="0" presId="urn:microsoft.com/office/officeart/2005/8/layout/hList1"/>
    <dgm:cxn modelId="{88F04B1C-3067-4315-B1CA-B134672EC658}" srcId="{7B47CD33-7F3D-4F57-A905-73547365FC4E}" destId="{4B29D3F5-2039-4031-86A3-2B09BFC774BE}" srcOrd="2" destOrd="0" parTransId="{4D946CF6-570F-4649-AB01-3BA42F687F50}" sibTransId="{9A687FFD-A639-4BB7-98EB-BC97F1C43427}"/>
    <dgm:cxn modelId="{8973BF52-B2B7-4B85-A960-37EFDE395B49}" type="presOf" srcId="{032EF6DD-A79D-411B-958E-32E5E0372B13}" destId="{37BAD0CC-20E2-466E-ACC3-382D3C92F0B9}" srcOrd="0" destOrd="0" presId="urn:microsoft.com/office/officeart/2005/8/layout/hList1"/>
    <dgm:cxn modelId="{90A1C50F-BF3E-4C88-A5FF-15FD12BBB25C}" srcId="{032EF6DD-A79D-411B-958E-32E5E0372B13}" destId="{7B47CD33-7F3D-4F57-A905-73547365FC4E}" srcOrd="0" destOrd="0" parTransId="{0AF740B5-1B0A-47F7-99C6-2C93E24024A2}" sibTransId="{DD4ACCC1-AF27-499F-AF36-4528E51CEF51}"/>
    <dgm:cxn modelId="{AD44B041-E24D-46FA-B745-8811D4E49949}" srcId="{032EF6DD-A79D-411B-958E-32E5E0372B13}" destId="{5584E89C-56C9-41B2-BFBC-5E94B1BBD5C5}" srcOrd="1" destOrd="0" parTransId="{6A55E94F-FA3F-410C-9E33-562041CA27B2}" sibTransId="{41E98A13-0102-4F8A-A20D-9941B7E61BC9}"/>
    <dgm:cxn modelId="{661EDDAB-36DC-4CC5-9F46-CD5062893BAA}" type="presOf" srcId="{3A34FBC0-FC02-4BBF-8991-6EFBA0453DB8}" destId="{5D2D8C3D-7B65-4BED-936B-3E4EACE368CA}" srcOrd="0" destOrd="3" presId="urn:microsoft.com/office/officeart/2005/8/layout/hList1"/>
    <dgm:cxn modelId="{D271606D-10D0-47DB-9EDE-34A8F4E1EA1E}" type="presOf" srcId="{5584E89C-56C9-41B2-BFBC-5E94B1BBD5C5}" destId="{AC6F8919-CD44-4607-816A-C0399F3FD179}" srcOrd="0" destOrd="0" presId="urn:microsoft.com/office/officeart/2005/8/layout/hList1"/>
    <dgm:cxn modelId="{DBB3C7A6-547A-498F-A9A5-558F3AF1B83A}" srcId="{5584E89C-56C9-41B2-BFBC-5E94B1BBD5C5}" destId="{3A34FBC0-FC02-4BBF-8991-6EFBA0453DB8}" srcOrd="3" destOrd="0" parTransId="{8DE5FCC0-707B-4043-BAB5-24E985B74F32}" sibTransId="{3ACA5F20-29E7-4157-9EC3-BE73BDE31F9B}"/>
    <dgm:cxn modelId="{27A7C339-D7BE-4AC0-9EA5-E8E6877515C8}" type="presOf" srcId="{BFB93F97-9385-4DB1-B031-24D2AFE4D95B}" destId="{9B2EBAAF-727B-4B90-A689-039ED8076533}" srcOrd="0" destOrd="1" presId="urn:microsoft.com/office/officeart/2005/8/layout/hList1"/>
    <dgm:cxn modelId="{23DD5AF6-439A-4033-871C-493543F6683A}" srcId="{5584E89C-56C9-41B2-BFBC-5E94B1BBD5C5}" destId="{5887F5CC-56DB-47CC-B891-1E6F3633EA47}" srcOrd="2" destOrd="0" parTransId="{A8798AEC-0190-41BF-8837-00CBD88B168E}" sibTransId="{176F366E-0205-4709-948A-A7BEBA11C739}"/>
    <dgm:cxn modelId="{2EBADCDC-D8E1-4610-83F7-16AFEE01D44F}" srcId="{7B47CD33-7F3D-4F57-A905-73547365FC4E}" destId="{330B451D-6707-44F3-8B85-6D3756097EBC}" srcOrd="3" destOrd="0" parTransId="{B478DBE4-041A-4C4D-860C-17269616C234}" sibTransId="{67617113-AB11-45CD-BF6D-82A78268C1D1}"/>
    <dgm:cxn modelId="{8166F497-A334-4B84-AC68-F81803EE72EA}" srcId="{7B47CD33-7F3D-4F57-A905-73547365FC4E}" destId="{26A83F10-9004-4053-8B95-87D824564DB2}" srcOrd="0" destOrd="0" parTransId="{EBF9D814-46F1-4820-8AC3-ED6261549A34}" sibTransId="{B624B89B-90A8-4FF9-A3C4-763B96161905}"/>
    <dgm:cxn modelId="{920ED515-C4C7-4BE2-8CED-AEF0C1C059F3}" type="presOf" srcId="{83CB15E1-763F-4169-A641-818B60030255}" destId="{5D2D8C3D-7B65-4BED-936B-3E4EACE368CA}" srcOrd="0" destOrd="1" presId="urn:microsoft.com/office/officeart/2005/8/layout/hList1"/>
    <dgm:cxn modelId="{B5BE6FD2-EF7B-4033-9560-7AACC16995C1}" srcId="{5584E89C-56C9-41B2-BFBC-5E94B1BBD5C5}" destId="{83CB15E1-763F-4169-A641-818B60030255}" srcOrd="1" destOrd="0" parTransId="{6509E56E-05A8-426B-91C1-5BB946F7E9ED}" sibTransId="{2C39A247-C488-4EF8-959D-515F7F4CE85D}"/>
    <dgm:cxn modelId="{AC764CE6-F7FC-47F7-A1BD-E76CC1FBB6D0}" type="presOf" srcId="{7B47CD33-7F3D-4F57-A905-73547365FC4E}" destId="{26149D98-7278-4410-81CB-EAB1235047DC}" srcOrd="0" destOrd="0" presId="urn:microsoft.com/office/officeart/2005/8/layout/hList1"/>
    <dgm:cxn modelId="{C2CA70BB-7A7F-4A21-900C-D073D7D9D6A3}" srcId="{5584E89C-56C9-41B2-BFBC-5E94B1BBD5C5}" destId="{AFE23FFA-D834-4DC4-9D5A-78672F5A3D67}" srcOrd="0" destOrd="0" parTransId="{26EB79E7-E5FF-43AA-B164-02DF9EE9F923}" sibTransId="{17E7BF69-6F7D-423D-8F6B-FCE2BD0B3ACD}"/>
    <dgm:cxn modelId="{A9FF7429-EEA3-4793-A856-32CC1A60D3BB}" srcId="{7B47CD33-7F3D-4F57-A905-73547365FC4E}" destId="{BFB93F97-9385-4DB1-B031-24D2AFE4D95B}" srcOrd="1" destOrd="0" parTransId="{5673C27E-9143-4037-9A8C-F5EB090B781F}" sibTransId="{AB65484C-57A3-4FE7-9293-8EE5BED17448}"/>
    <dgm:cxn modelId="{33B71E7A-6BFE-4CF6-B5F3-CA07F35C70E5}" type="presOf" srcId="{330B451D-6707-44F3-8B85-6D3756097EBC}" destId="{9B2EBAAF-727B-4B90-A689-039ED8076533}" srcOrd="0" destOrd="3" presId="urn:microsoft.com/office/officeart/2005/8/layout/hList1"/>
    <dgm:cxn modelId="{C2440A45-0DDE-41C3-8862-1D1998165FC4}" type="presParOf" srcId="{37BAD0CC-20E2-466E-ACC3-382D3C92F0B9}" destId="{BD219179-89D0-4CE5-A32C-D7606EC0A708}" srcOrd="0" destOrd="0" presId="urn:microsoft.com/office/officeart/2005/8/layout/hList1"/>
    <dgm:cxn modelId="{2A53AE29-A558-41A3-8E99-FBBA1EBCE945}" type="presParOf" srcId="{BD219179-89D0-4CE5-A32C-D7606EC0A708}" destId="{26149D98-7278-4410-81CB-EAB1235047DC}" srcOrd="0" destOrd="0" presId="urn:microsoft.com/office/officeart/2005/8/layout/hList1"/>
    <dgm:cxn modelId="{4236A1FF-A86D-402F-9B14-EB6782510193}" type="presParOf" srcId="{BD219179-89D0-4CE5-A32C-D7606EC0A708}" destId="{9B2EBAAF-727B-4B90-A689-039ED8076533}" srcOrd="1" destOrd="0" presId="urn:microsoft.com/office/officeart/2005/8/layout/hList1"/>
    <dgm:cxn modelId="{9AE16E66-8E57-4E71-9DB7-8755BF321541}" type="presParOf" srcId="{37BAD0CC-20E2-466E-ACC3-382D3C92F0B9}" destId="{070EF950-FB80-47C7-9501-14E6F93C1A8C}" srcOrd="1" destOrd="0" presId="urn:microsoft.com/office/officeart/2005/8/layout/hList1"/>
    <dgm:cxn modelId="{8ECDD7DB-03F3-42CA-8B81-E0B26A88BB03}" type="presParOf" srcId="{37BAD0CC-20E2-466E-ACC3-382D3C92F0B9}" destId="{65B74914-34FA-4E33-AD1E-04E14365882B}" srcOrd="2" destOrd="0" presId="urn:microsoft.com/office/officeart/2005/8/layout/hList1"/>
    <dgm:cxn modelId="{3EA8F0AF-93C9-4BC5-93F1-8D7BD0CED72A}" type="presParOf" srcId="{65B74914-34FA-4E33-AD1E-04E14365882B}" destId="{AC6F8919-CD44-4607-816A-C0399F3FD179}" srcOrd="0" destOrd="0" presId="urn:microsoft.com/office/officeart/2005/8/layout/hList1"/>
    <dgm:cxn modelId="{7D6D26C8-5099-4543-8C9A-63C0EBBB8EF9}" type="presParOf" srcId="{65B74914-34FA-4E33-AD1E-04E14365882B}" destId="{5D2D8C3D-7B65-4BED-936B-3E4EACE368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C7EF03-8022-4FB9-B58D-725F6EFC3370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0A6DE5-4AFD-447F-9D92-C5CA5AFC7553}">
      <dgm:prSet custT="1"/>
      <dgm:spPr/>
      <dgm:t>
        <a:bodyPr/>
        <a:lstStyle/>
        <a:p>
          <a:r>
            <a:rPr lang="pl-PL" sz="1800" dirty="0"/>
            <a:t>Asymptomatic</a:t>
          </a:r>
          <a:r>
            <a:rPr lang="pl-PL" sz="1800" baseline="0" dirty="0"/>
            <a:t> carrier - usually</a:t>
          </a:r>
          <a:endParaRPr lang="en-US" sz="1800" dirty="0"/>
        </a:p>
      </dgm:t>
    </dgm:pt>
    <dgm:pt modelId="{8474608E-C302-4EF7-9F38-13FF5510E937}" type="parTrans" cxnId="{3C95974C-94F8-40C8-8360-7776E5E1E681}">
      <dgm:prSet/>
      <dgm:spPr/>
      <dgm:t>
        <a:bodyPr/>
        <a:lstStyle/>
        <a:p>
          <a:endParaRPr lang="en-US"/>
        </a:p>
      </dgm:t>
    </dgm:pt>
    <dgm:pt modelId="{CB754922-F106-4895-B44D-DB25D262C6FD}" type="sibTrans" cxnId="{3C95974C-94F8-40C8-8360-7776E5E1E681}">
      <dgm:prSet/>
      <dgm:spPr/>
      <dgm:t>
        <a:bodyPr/>
        <a:lstStyle/>
        <a:p>
          <a:endParaRPr lang="en-US"/>
        </a:p>
      </dgm:t>
    </dgm:pt>
    <dgm:pt modelId="{817BA0CA-EF14-47C8-B4CE-049E2AEAB76C}">
      <dgm:prSet custT="1"/>
      <dgm:spPr/>
      <dgm:t>
        <a:bodyPr/>
        <a:lstStyle/>
        <a:p>
          <a:r>
            <a:rPr lang="pl-PL" sz="1800" dirty="0"/>
            <a:t>Enteritis - sometimes</a:t>
          </a:r>
          <a:endParaRPr lang="en-US" sz="1800" dirty="0"/>
        </a:p>
      </dgm:t>
    </dgm:pt>
    <dgm:pt modelId="{BF424908-BEAB-41BC-A5D7-35A4EA03599D}" type="parTrans" cxnId="{379E19D4-0B4B-4757-86B2-9776DB9EED51}">
      <dgm:prSet/>
      <dgm:spPr/>
      <dgm:t>
        <a:bodyPr/>
        <a:lstStyle/>
        <a:p>
          <a:endParaRPr lang="en-US"/>
        </a:p>
      </dgm:t>
    </dgm:pt>
    <dgm:pt modelId="{31C16245-5D6D-4021-AECB-F05CBF450634}" type="sibTrans" cxnId="{379E19D4-0B4B-4757-86B2-9776DB9EED51}">
      <dgm:prSet/>
      <dgm:spPr/>
      <dgm:t>
        <a:bodyPr/>
        <a:lstStyle/>
        <a:p>
          <a:endParaRPr lang="en-US"/>
        </a:p>
      </dgm:t>
    </dgm:pt>
    <dgm:pt modelId="{1A6515F3-28BD-4800-AB1C-3A197BE30C35}">
      <dgm:prSet custT="1"/>
      <dgm:spPr/>
      <dgm:t>
        <a:bodyPr/>
        <a:lstStyle/>
        <a:p>
          <a:r>
            <a:rPr lang="en-US" sz="1800" dirty="0"/>
            <a:t>transient, slight symptoms - young cats during weaning</a:t>
          </a:r>
        </a:p>
      </dgm:t>
    </dgm:pt>
    <dgm:pt modelId="{06951356-06A1-48E5-BD97-D43D6E392B07}" type="parTrans" cxnId="{A3407BB6-8CB0-4D75-8956-73385791214A}">
      <dgm:prSet/>
      <dgm:spPr/>
      <dgm:t>
        <a:bodyPr/>
        <a:lstStyle/>
        <a:p>
          <a:endParaRPr lang="en-US"/>
        </a:p>
      </dgm:t>
    </dgm:pt>
    <dgm:pt modelId="{E6849892-2E9B-4DD5-9E12-1C81F00FF3F7}" type="sibTrans" cxnId="{A3407BB6-8CB0-4D75-8956-73385791214A}">
      <dgm:prSet/>
      <dgm:spPr/>
      <dgm:t>
        <a:bodyPr/>
        <a:lstStyle/>
        <a:p>
          <a:endParaRPr lang="en-US"/>
        </a:p>
      </dgm:t>
    </dgm:pt>
    <dgm:pt modelId="{248E6DF8-A913-41EA-B791-3B3EED69CC15}">
      <dgm:prSet custT="1"/>
      <dgm:spPr/>
      <dgm:t>
        <a:bodyPr/>
        <a:lstStyle/>
        <a:p>
          <a:r>
            <a:rPr lang="pl-PL" sz="1800" dirty="0"/>
            <a:t>FIP – feline infectious peritonitis – rarely</a:t>
          </a:r>
          <a:endParaRPr lang="en-US" sz="1800" dirty="0"/>
        </a:p>
      </dgm:t>
    </dgm:pt>
    <dgm:pt modelId="{2FC03389-B0C1-493F-B843-D8DFCED0431F}" type="parTrans" cxnId="{2799F629-E4B8-4747-B88A-6383AC6CADD7}">
      <dgm:prSet/>
      <dgm:spPr/>
      <dgm:t>
        <a:bodyPr/>
        <a:lstStyle/>
        <a:p>
          <a:endParaRPr lang="en-US"/>
        </a:p>
      </dgm:t>
    </dgm:pt>
    <dgm:pt modelId="{DDD90168-8D22-448F-B29E-D699FC15A36E}" type="sibTrans" cxnId="{2799F629-E4B8-4747-B88A-6383AC6CADD7}">
      <dgm:prSet/>
      <dgm:spPr/>
      <dgm:t>
        <a:bodyPr/>
        <a:lstStyle/>
        <a:p>
          <a:endParaRPr lang="en-US"/>
        </a:p>
      </dgm:t>
    </dgm:pt>
    <dgm:pt modelId="{B6D35EBD-117C-446E-97D4-30E49ED53ED1}">
      <dgm:prSet/>
      <dgm:spPr/>
      <dgm:t>
        <a:bodyPr/>
        <a:lstStyle/>
        <a:p>
          <a:r>
            <a:rPr lang="pl-PL" dirty="0"/>
            <a:t>about 5% - 10% of cats</a:t>
          </a:r>
          <a:endParaRPr lang="en-US" dirty="0"/>
        </a:p>
      </dgm:t>
    </dgm:pt>
    <dgm:pt modelId="{C1DB1ECD-D1CE-4D83-B77F-1CE6DBBE9624}" type="parTrans" cxnId="{3D0C26E8-D065-481F-B702-9F8447D84E6F}">
      <dgm:prSet/>
      <dgm:spPr/>
      <dgm:t>
        <a:bodyPr/>
        <a:lstStyle/>
        <a:p>
          <a:endParaRPr lang="en-US"/>
        </a:p>
      </dgm:t>
    </dgm:pt>
    <dgm:pt modelId="{490C3A86-1ACE-4026-B080-6A790D4C7CE4}" type="sibTrans" cxnId="{3D0C26E8-D065-481F-B702-9F8447D84E6F}">
      <dgm:prSet/>
      <dgm:spPr/>
      <dgm:t>
        <a:bodyPr/>
        <a:lstStyle/>
        <a:p>
          <a:endParaRPr lang="en-US"/>
        </a:p>
      </dgm:t>
    </dgm:pt>
    <dgm:pt modelId="{A6EBA8B3-B741-4E4F-BBF2-853EC1654329}">
      <dgm:prSet custT="1"/>
      <dgm:spPr/>
      <dgm:t>
        <a:bodyPr/>
        <a:lstStyle/>
        <a:p>
          <a:r>
            <a:rPr lang="en-US" sz="1800" dirty="0"/>
            <a:t>poorly expressed inflammation of the upper respiratory tract</a:t>
          </a:r>
          <a:endParaRPr lang="pl-PL" sz="1800" dirty="0"/>
        </a:p>
      </dgm:t>
    </dgm:pt>
    <dgm:pt modelId="{21269FAC-02C5-4C9A-80F6-A543E32F35F9}" type="parTrans" cxnId="{3C89D226-6A18-4AB4-A0EB-40FFB87D9756}">
      <dgm:prSet/>
      <dgm:spPr/>
      <dgm:t>
        <a:bodyPr/>
        <a:lstStyle/>
        <a:p>
          <a:endParaRPr lang="pl-PL"/>
        </a:p>
      </dgm:t>
    </dgm:pt>
    <dgm:pt modelId="{453D2CDE-AAF9-4EB7-B75D-6B52989A0CCC}" type="sibTrans" cxnId="{3C89D226-6A18-4AB4-A0EB-40FFB87D9756}">
      <dgm:prSet/>
      <dgm:spPr/>
      <dgm:t>
        <a:bodyPr/>
        <a:lstStyle/>
        <a:p>
          <a:endParaRPr lang="pl-PL"/>
        </a:p>
      </dgm:t>
    </dgm:pt>
    <dgm:pt modelId="{61C12091-5E9B-4DE5-930D-80F7E3851238}">
      <dgm:prSet custT="1"/>
      <dgm:spPr/>
      <dgm:t>
        <a:bodyPr/>
        <a:lstStyle/>
        <a:p>
          <a:r>
            <a:rPr lang="pl-PL" sz="1800" dirty="0"/>
            <a:t>diarrhea</a:t>
          </a:r>
        </a:p>
      </dgm:t>
    </dgm:pt>
    <dgm:pt modelId="{E3CDBB9D-1B0A-4266-9C41-F5EBA24804B5}" type="parTrans" cxnId="{43339B13-DF56-4CAC-8DD5-91B3794EAA62}">
      <dgm:prSet/>
      <dgm:spPr/>
      <dgm:t>
        <a:bodyPr/>
        <a:lstStyle/>
        <a:p>
          <a:endParaRPr lang="pl-PL"/>
        </a:p>
      </dgm:t>
    </dgm:pt>
    <dgm:pt modelId="{AB751EEC-03B0-460B-887D-B56711A491BC}" type="sibTrans" cxnId="{43339B13-DF56-4CAC-8DD5-91B3794EAA62}">
      <dgm:prSet/>
      <dgm:spPr/>
      <dgm:t>
        <a:bodyPr/>
        <a:lstStyle/>
        <a:p>
          <a:endParaRPr lang="pl-PL"/>
        </a:p>
      </dgm:t>
    </dgm:pt>
    <dgm:pt modelId="{FCFFE2B3-E9AE-40BC-AFC0-EE0C78E9D484}">
      <dgm:prSet custT="1"/>
      <dgm:spPr/>
      <dgm:t>
        <a:bodyPr/>
        <a:lstStyle/>
        <a:p>
          <a:r>
            <a:rPr lang="pl-PL" sz="1800" dirty="0"/>
            <a:t>vomiting</a:t>
          </a:r>
        </a:p>
      </dgm:t>
    </dgm:pt>
    <dgm:pt modelId="{6475DE72-86EA-4267-A196-5A56E439E22B}" type="parTrans" cxnId="{FFD84338-7EA9-41E1-8081-B1B2A1099C0D}">
      <dgm:prSet/>
      <dgm:spPr/>
      <dgm:t>
        <a:bodyPr/>
        <a:lstStyle/>
        <a:p>
          <a:endParaRPr lang="pl-PL"/>
        </a:p>
      </dgm:t>
    </dgm:pt>
    <dgm:pt modelId="{2AAE0041-5ADF-4398-8FC7-FFF64B8B66E9}" type="sibTrans" cxnId="{FFD84338-7EA9-41E1-8081-B1B2A1099C0D}">
      <dgm:prSet/>
      <dgm:spPr/>
      <dgm:t>
        <a:bodyPr/>
        <a:lstStyle/>
        <a:p>
          <a:endParaRPr lang="pl-PL"/>
        </a:p>
      </dgm:t>
    </dgm:pt>
    <dgm:pt modelId="{16B0A122-7463-45D1-8409-A8B8D2E6037E}">
      <dgm:prSet custT="1"/>
      <dgm:spPr/>
      <dgm:t>
        <a:bodyPr/>
        <a:lstStyle/>
        <a:p>
          <a:r>
            <a:rPr lang="en-US" sz="1800" dirty="0"/>
            <a:t>slight increase in body temperature</a:t>
          </a:r>
          <a:endParaRPr lang="pl-PL" sz="1800" dirty="0"/>
        </a:p>
      </dgm:t>
    </dgm:pt>
    <dgm:pt modelId="{E64BCE26-85EE-421C-A6AF-3D6BA13A3F70}" type="parTrans" cxnId="{1A638021-5E27-4B19-9F89-D8B8DC7846C5}">
      <dgm:prSet/>
      <dgm:spPr/>
      <dgm:t>
        <a:bodyPr/>
        <a:lstStyle/>
        <a:p>
          <a:endParaRPr lang="pl-PL"/>
        </a:p>
      </dgm:t>
    </dgm:pt>
    <dgm:pt modelId="{75904917-A1FE-4B56-9B23-6A8A3D2CA6ED}" type="sibTrans" cxnId="{1A638021-5E27-4B19-9F89-D8B8DC7846C5}">
      <dgm:prSet/>
      <dgm:spPr/>
      <dgm:t>
        <a:bodyPr/>
        <a:lstStyle/>
        <a:p>
          <a:endParaRPr lang="pl-PL"/>
        </a:p>
      </dgm:t>
    </dgm:pt>
    <dgm:pt modelId="{C9587B9C-8576-4436-A6F0-0C5AF9692673}">
      <dgm:prSet custT="1"/>
      <dgm:spPr/>
      <dgm:t>
        <a:bodyPr/>
        <a:lstStyle/>
        <a:p>
          <a:r>
            <a:rPr lang="pl-PL" sz="1800" dirty="0"/>
            <a:t>convalescent cats</a:t>
          </a:r>
          <a:r>
            <a:rPr lang="en-US" sz="1800" dirty="0"/>
            <a:t> - the antibodies do not protect against FIP but contribute to its development!</a:t>
          </a:r>
          <a:endParaRPr lang="pl-PL" sz="1800" dirty="0"/>
        </a:p>
      </dgm:t>
    </dgm:pt>
    <dgm:pt modelId="{470E7320-9C2D-4574-B33C-73CC2C6B2A4A}" type="parTrans" cxnId="{D7B3BC83-9931-4855-91C3-DE42856CAD57}">
      <dgm:prSet/>
      <dgm:spPr/>
      <dgm:t>
        <a:bodyPr/>
        <a:lstStyle/>
        <a:p>
          <a:endParaRPr lang="pl-PL"/>
        </a:p>
      </dgm:t>
    </dgm:pt>
    <dgm:pt modelId="{EE4CBE62-E960-4C70-8C60-E9F4FC418F2A}" type="sibTrans" cxnId="{D7B3BC83-9931-4855-91C3-DE42856CAD57}">
      <dgm:prSet/>
      <dgm:spPr/>
      <dgm:t>
        <a:bodyPr/>
        <a:lstStyle/>
        <a:p>
          <a:endParaRPr lang="pl-PL"/>
        </a:p>
      </dgm:t>
    </dgm:pt>
    <dgm:pt modelId="{66B2FF51-1F79-4ACA-91AA-4F735E51C9A5}" type="pres">
      <dgm:prSet presAssocID="{64C7EF03-8022-4FB9-B58D-725F6EFC33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FACAF30-E976-4C36-82F3-B652DCC7318E}" type="pres">
      <dgm:prSet presAssocID="{0C0A6DE5-4AFD-447F-9D92-C5CA5AFC7553}" presName="parentLin" presStyleCnt="0"/>
      <dgm:spPr/>
      <dgm:t>
        <a:bodyPr/>
        <a:lstStyle/>
        <a:p>
          <a:endParaRPr lang="en-GB"/>
        </a:p>
      </dgm:t>
    </dgm:pt>
    <dgm:pt modelId="{2B6B5893-F117-4D3C-AAE8-3AF9097A924E}" type="pres">
      <dgm:prSet presAssocID="{0C0A6DE5-4AFD-447F-9D92-C5CA5AFC7553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A8AFAC57-2211-4AC0-A932-11EE85D7E2F1}" type="pres">
      <dgm:prSet presAssocID="{0C0A6DE5-4AFD-447F-9D92-C5CA5AFC7553}" presName="parentText" presStyleLbl="node1" presStyleIdx="0" presStyleCnt="3" custScaleX="142857" custScaleY="9426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DC6D2F-E0D6-4FC3-AC0C-EB98441E9967}" type="pres">
      <dgm:prSet presAssocID="{0C0A6DE5-4AFD-447F-9D92-C5CA5AFC7553}" presName="negativeSpace" presStyleCnt="0"/>
      <dgm:spPr/>
      <dgm:t>
        <a:bodyPr/>
        <a:lstStyle/>
        <a:p>
          <a:endParaRPr lang="en-GB"/>
        </a:p>
      </dgm:t>
    </dgm:pt>
    <dgm:pt modelId="{DB920C42-BD75-4482-90EC-F81D27829FA6}" type="pres">
      <dgm:prSet presAssocID="{0C0A6DE5-4AFD-447F-9D92-C5CA5AFC755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F83BAF-DD30-4511-9397-669D349B4077}" type="pres">
      <dgm:prSet presAssocID="{CB754922-F106-4895-B44D-DB25D262C6FD}" presName="spaceBetweenRectangles" presStyleCnt="0"/>
      <dgm:spPr/>
      <dgm:t>
        <a:bodyPr/>
        <a:lstStyle/>
        <a:p>
          <a:endParaRPr lang="en-GB"/>
        </a:p>
      </dgm:t>
    </dgm:pt>
    <dgm:pt modelId="{DC260744-B6BD-412E-BD5C-67C1DEA6410C}" type="pres">
      <dgm:prSet presAssocID="{817BA0CA-EF14-47C8-B4CE-049E2AEAB76C}" presName="parentLin" presStyleCnt="0"/>
      <dgm:spPr/>
      <dgm:t>
        <a:bodyPr/>
        <a:lstStyle/>
        <a:p>
          <a:endParaRPr lang="en-GB"/>
        </a:p>
      </dgm:t>
    </dgm:pt>
    <dgm:pt modelId="{80ECADFF-6929-46AD-A934-E19F85190650}" type="pres">
      <dgm:prSet presAssocID="{817BA0CA-EF14-47C8-B4CE-049E2AEAB76C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BA30AFE5-71CF-4565-B5DE-AFCC7210FD7B}" type="pres">
      <dgm:prSet presAssocID="{817BA0CA-EF14-47C8-B4CE-049E2AEAB76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071A0A-34B2-4381-B08D-1FBBD310A9C9}" type="pres">
      <dgm:prSet presAssocID="{817BA0CA-EF14-47C8-B4CE-049E2AEAB76C}" presName="negativeSpace" presStyleCnt="0"/>
      <dgm:spPr/>
      <dgm:t>
        <a:bodyPr/>
        <a:lstStyle/>
        <a:p>
          <a:endParaRPr lang="en-GB"/>
        </a:p>
      </dgm:t>
    </dgm:pt>
    <dgm:pt modelId="{B1E15C50-CD5E-4064-857C-1E928C1169CD}" type="pres">
      <dgm:prSet presAssocID="{817BA0CA-EF14-47C8-B4CE-049E2AEAB76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25A6BA-B5C1-4EAD-A602-6A2CD934A980}" type="pres">
      <dgm:prSet presAssocID="{31C16245-5D6D-4021-AECB-F05CBF450634}" presName="spaceBetweenRectangles" presStyleCnt="0"/>
      <dgm:spPr/>
      <dgm:t>
        <a:bodyPr/>
        <a:lstStyle/>
        <a:p>
          <a:endParaRPr lang="en-GB"/>
        </a:p>
      </dgm:t>
    </dgm:pt>
    <dgm:pt modelId="{435408A6-9EA6-49BC-AB22-48F5E844AACD}" type="pres">
      <dgm:prSet presAssocID="{248E6DF8-A913-41EA-B791-3B3EED69CC15}" presName="parentLin" presStyleCnt="0"/>
      <dgm:spPr/>
      <dgm:t>
        <a:bodyPr/>
        <a:lstStyle/>
        <a:p>
          <a:endParaRPr lang="en-GB"/>
        </a:p>
      </dgm:t>
    </dgm:pt>
    <dgm:pt modelId="{F65F6EE1-B7A9-4FBB-9D45-962B6869D61F}" type="pres">
      <dgm:prSet presAssocID="{248E6DF8-A913-41EA-B791-3B3EED69CC15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DF2947E9-B053-49CF-994C-DF67819B3FB1}" type="pres">
      <dgm:prSet presAssocID="{248E6DF8-A913-41EA-B791-3B3EED69CC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A30D17-AA3B-4D29-B567-A62246B9C599}" type="pres">
      <dgm:prSet presAssocID="{248E6DF8-A913-41EA-B791-3B3EED69CC15}" presName="negativeSpace" presStyleCnt="0"/>
      <dgm:spPr/>
      <dgm:t>
        <a:bodyPr/>
        <a:lstStyle/>
        <a:p>
          <a:endParaRPr lang="en-GB"/>
        </a:p>
      </dgm:t>
    </dgm:pt>
    <dgm:pt modelId="{4CDCEB50-3E60-46A7-BE25-D1961E8B152E}" type="pres">
      <dgm:prSet presAssocID="{248E6DF8-A913-41EA-B791-3B3EED69CC1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74477E4-2838-4A2F-BBCF-29EE52E07249}" type="presOf" srcId="{248E6DF8-A913-41EA-B791-3B3EED69CC15}" destId="{F65F6EE1-B7A9-4FBB-9D45-962B6869D61F}" srcOrd="0" destOrd="0" presId="urn:microsoft.com/office/officeart/2005/8/layout/list1"/>
    <dgm:cxn modelId="{1C2FFCF4-E085-4996-AFCB-E5B987DA977A}" type="presOf" srcId="{248E6DF8-A913-41EA-B791-3B3EED69CC15}" destId="{DF2947E9-B053-49CF-994C-DF67819B3FB1}" srcOrd="1" destOrd="0" presId="urn:microsoft.com/office/officeart/2005/8/layout/list1"/>
    <dgm:cxn modelId="{B80D0DF8-630E-423C-8ED1-24D236C2C199}" type="presOf" srcId="{B6D35EBD-117C-446E-97D4-30E49ED53ED1}" destId="{4CDCEB50-3E60-46A7-BE25-D1961E8B152E}" srcOrd="0" destOrd="0" presId="urn:microsoft.com/office/officeart/2005/8/layout/list1"/>
    <dgm:cxn modelId="{A3407BB6-8CB0-4D75-8956-73385791214A}" srcId="{817BA0CA-EF14-47C8-B4CE-049E2AEAB76C}" destId="{1A6515F3-28BD-4800-AB1C-3A197BE30C35}" srcOrd="0" destOrd="0" parTransId="{06951356-06A1-48E5-BD97-D43D6E392B07}" sibTransId="{E6849892-2E9B-4DD5-9E12-1C81F00FF3F7}"/>
    <dgm:cxn modelId="{1A638021-5E27-4B19-9F89-D8B8DC7846C5}" srcId="{817BA0CA-EF14-47C8-B4CE-049E2AEAB76C}" destId="{16B0A122-7463-45D1-8409-A8B8D2E6037E}" srcOrd="4" destOrd="0" parTransId="{E64BCE26-85EE-421C-A6AF-3D6BA13A3F70}" sibTransId="{75904917-A1FE-4B56-9B23-6A8A3D2CA6ED}"/>
    <dgm:cxn modelId="{AEDEC5DA-CD1C-4CAB-A4D6-7098224659E4}" type="presOf" srcId="{0C0A6DE5-4AFD-447F-9D92-C5CA5AFC7553}" destId="{2B6B5893-F117-4D3C-AAE8-3AF9097A924E}" srcOrd="0" destOrd="0" presId="urn:microsoft.com/office/officeart/2005/8/layout/list1"/>
    <dgm:cxn modelId="{379E19D4-0B4B-4757-86B2-9776DB9EED51}" srcId="{64C7EF03-8022-4FB9-B58D-725F6EFC3370}" destId="{817BA0CA-EF14-47C8-B4CE-049E2AEAB76C}" srcOrd="1" destOrd="0" parTransId="{BF424908-BEAB-41BC-A5D7-35A4EA03599D}" sibTransId="{31C16245-5D6D-4021-AECB-F05CBF450634}"/>
    <dgm:cxn modelId="{363F81BE-6DF2-4F83-BCE6-8350B719437A}" type="presOf" srcId="{817BA0CA-EF14-47C8-B4CE-049E2AEAB76C}" destId="{BA30AFE5-71CF-4565-B5DE-AFCC7210FD7B}" srcOrd="1" destOrd="0" presId="urn:microsoft.com/office/officeart/2005/8/layout/list1"/>
    <dgm:cxn modelId="{9DF64B03-3DE7-4687-A40B-686BC1C55BC6}" type="presOf" srcId="{FCFFE2B3-E9AE-40BC-AFC0-EE0C78E9D484}" destId="{B1E15C50-CD5E-4064-857C-1E928C1169CD}" srcOrd="0" destOrd="3" presId="urn:microsoft.com/office/officeart/2005/8/layout/list1"/>
    <dgm:cxn modelId="{3D0C26E8-D065-481F-B702-9F8447D84E6F}" srcId="{248E6DF8-A913-41EA-B791-3B3EED69CC15}" destId="{B6D35EBD-117C-446E-97D4-30E49ED53ED1}" srcOrd="0" destOrd="0" parTransId="{C1DB1ECD-D1CE-4D83-B77F-1CE6DBBE9624}" sibTransId="{490C3A86-1ACE-4026-B080-6A790D4C7CE4}"/>
    <dgm:cxn modelId="{3C95974C-94F8-40C8-8360-7776E5E1E681}" srcId="{64C7EF03-8022-4FB9-B58D-725F6EFC3370}" destId="{0C0A6DE5-4AFD-447F-9D92-C5CA5AFC7553}" srcOrd="0" destOrd="0" parTransId="{8474608E-C302-4EF7-9F38-13FF5510E937}" sibTransId="{CB754922-F106-4895-B44D-DB25D262C6FD}"/>
    <dgm:cxn modelId="{2799F629-E4B8-4747-B88A-6383AC6CADD7}" srcId="{64C7EF03-8022-4FB9-B58D-725F6EFC3370}" destId="{248E6DF8-A913-41EA-B791-3B3EED69CC15}" srcOrd="2" destOrd="0" parTransId="{2FC03389-B0C1-493F-B843-D8DFCED0431F}" sibTransId="{DDD90168-8D22-448F-B29E-D699FC15A36E}"/>
    <dgm:cxn modelId="{43339B13-DF56-4CAC-8DD5-91B3794EAA62}" srcId="{817BA0CA-EF14-47C8-B4CE-049E2AEAB76C}" destId="{61C12091-5E9B-4DE5-930D-80F7E3851238}" srcOrd="2" destOrd="0" parTransId="{E3CDBB9D-1B0A-4266-9C41-F5EBA24804B5}" sibTransId="{AB751EEC-03B0-460B-887D-B56711A491BC}"/>
    <dgm:cxn modelId="{6BECA200-C288-4403-9190-A4DA624F3B72}" type="presOf" srcId="{16B0A122-7463-45D1-8409-A8B8D2E6037E}" destId="{B1E15C50-CD5E-4064-857C-1E928C1169CD}" srcOrd="0" destOrd="4" presId="urn:microsoft.com/office/officeart/2005/8/layout/list1"/>
    <dgm:cxn modelId="{23ECCECA-F8FD-4C0D-8E2A-4043C23DBBBE}" type="presOf" srcId="{64C7EF03-8022-4FB9-B58D-725F6EFC3370}" destId="{66B2FF51-1F79-4ACA-91AA-4F735E51C9A5}" srcOrd="0" destOrd="0" presId="urn:microsoft.com/office/officeart/2005/8/layout/list1"/>
    <dgm:cxn modelId="{2A5F6562-1FA1-4F2E-B390-E1D9ED2B1C79}" type="presOf" srcId="{A6EBA8B3-B741-4E4F-BBF2-853EC1654329}" destId="{B1E15C50-CD5E-4064-857C-1E928C1169CD}" srcOrd="0" destOrd="1" presId="urn:microsoft.com/office/officeart/2005/8/layout/list1"/>
    <dgm:cxn modelId="{FA8A349F-C3C8-4C20-9853-A96340FDAC85}" type="presOf" srcId="{C9587B9C-8576-4436-A6F0-0C5AF9692673}" destId="{B1E15C50-CD5E-4064-857C-1E928C1169CD}" srcOrd="0" destOrd="5" presId="urn:microsoft.com/office/officeart/2005/8/layout/list1"/>
    <dgm:cxn modelId="{83D97B42-8CBB-4834-B674-5B9243085F7E}" type="presOf" srcId="{817BA0CA-EF14-47C8-B4CE-049E2AEAB76C}" destId="{80ECADFF-6929-46AD-A934-E19F85190650}" srcOrd="0" destOrd="0" presId="urn:microsoft.com/office/officeart/2005/8/layout/list1"/>
    <dgm:cxn modelId="{3C89D226-6A18-4AB4-A0EB-40FFB87D9756}" srcId="{817BA0CA-EF14-47C8-B4CE-049E2AEAB76C}" destId="{A6EBA8B3-B741-4E4F-BBF2-853EC1654329}" srcOrd="1" destOrd="0" parTransId="{21269FAC-02C5-4C9A-80F6-A543E32F35F9}" sibTransId="{453D2CDE-AAF9-4EB7-B75D-6B52989A0CCC}"/>
    <dgm:cxn modelId="{DAA5C65C-970F-4308-A4C4-5B2F29F5FC3F}" type="presOf" srcId="{0C0A6DE5-4AFD-447F-9D92-C5CA5AFC7553}" destId="{A8AFAC57-2211-4AC0-A932-11EE85D7E2F1}" srcOrd="1" destOrd="0" presId="urn:microsoft.com/office/officeart/2005/8/layout/list1"/>
    <dgm:cxn modelId="{FFD84338-7EA9-41E1-8081-B1B2A1099C0D}" srcId="{817BA0CA-EF14-47C8-B4CE-049E2AEAB76C}" destId="{FCFFE2B3-E9AE-40BC-AFC0-EE0C78E9D484}" srcOrd="3" destOrd="0" parTransId="{6475DE72-86EA-4267-A196-5A56E439E22B}" sibTransId="{2AAE0041-5ADF-4398-8FC7-FFF64B8B66E9}"/>
    <dgm:cxn modelId="{85C22E76-A360-449D-B45E-4AD8734EC24A}" type="presOf" srcId="{1A6515F3-28BD-4800-AB1C-3A197BE30C35}" destId="{B1E15C50-CD5E-4064-857C-1E928C1169CD}" srcOrd="0" destOrd="0" presId="urn:microsoft.com/office/officeart/2005/8/layout/list1"/>
    <dgm:cxn modelId="{9A7FD950-D791-411B-A619-04B2D9DC5423}" type="presOf" srcId="{61C12091-5E9B-4DE5-930D-80F7E3851238}" destId="{B1E15C50-CD5E-4064-857C-1E928C1169CD}" srcOrd="0" destOrd="2" presId="urn:microsoft.com/office/officeart/2005/8/layout/list1"/>
    <dgm:cxn modelId="{D7B3BC83-9931-4855-91C3-DE42856CAD57}" srcId="{817BA0CA-EF14-47C8-B4CE-049E2AEAB76C}" destId="{C9587B9C-8576-4436-A6F0-0C5AF9692673}" srcOrd="5" destOrd="0" parTransId="{470E7320-9C2D-4574-B33C-73CC2C6B2A4A}" sibTransId="{EE4CBE62-E960-4C70-8C60-E9F4FC418F2A}"/>
    <dgm:cxn modelId="{43E48501-1A02-4E38-9572-08FFE2EDAC5D}" type="presParOf" srcId="{66B2FF51-1F79-4ACA-91AA-4F735E51C9A5}" destId="{4FACAF30-E976-4C36-82F3-B652DCC7318E}" srcOrd="0" destOrd="0" presId="urn:microsoft.com/office/officeart/2005/8/layout/list1"/>
    <dgm:cxn modelId="{4786CCBC-0BF0-40F9-AB5E-618B7E3430C4}" type="presParOf" srcId="{4FACAF30-E976-4C36-82F3-B652DCC7318E}" destId="{2B6B5893-F117-4D3C-AAE8-3AF9097A924E}" srcOrd="0" destOrd="0" presId="urn:microsoft.com/office/officeart/2005/8/layout/list1"/>
    <dgm:cxn modelId="{7BE64795-D3FD-4C42-B52E-D5AA4742F3D6}" type="presParOf" srcId="{4FACAF30-E976-4C36-82F3-B652DCC7318E}" destId="{A8AFAC57-2211-4AC0-A932-11EE85D7E2F1}" srcOrd="1" destOrd="0" presId="urn:microsoft.com/office/officeart/2005/8/layout/list1"/>
    <dgm:cxn modelId="{0F923E02-5863-48C5-94C5-080DAF54C570}" type="presParOf" srcId="{66B2FF51-1F79-4ACA-91AA-4F735E51C9A5}" destId="{D6DC6D2F-E0D6-4FC3-AC0C-EB98441E9967}" srcOrd="1" destOrd="0" presId="urn:microsoft.com/office/officeart/2005/8/layout/list1"/>
    <dgm:cxn modelId="{C7B55675-E80C-4822-B9FE-8592D2AE9B48}" type="presParOf" srcId="{66B2FF51-1F79-4ACA-91AA-4F735E51C9A5}" destId="{DB920C42-BD75-4482-90EC-F81D27829FA6}" srcOrd="2" destOrd="0" presId="urn:microsoft.com/office/officeart/2005/8/layout/list1"/>
    <dgm:cxn modelId="{653237D2-AC57-4112-80F0-3FB1417AA99C}" type="presParOf" srcId="{66B2FF51-1F79-4ACA-91AA-4F735E51C9A5}" destId="{37F83BAF-DD30-4511-9397-669D349B4077}" srcOrd="3" destOrd="0" presId="urn:microsoft.com/office/officeart/2005/8/layout/list1"/>
    <dgm:cxn modelId="{F232BF04-C8D7-458A-9CBC-6F6AA2BC5774}" type="presParOf" srcId="{66B2FF51-1F79-4ACA-91AA-4F735E51C9A5}" destId="{DC260744-B6BD-412E-BD5C-67C1DEA6410C}" srcOrd="4" destOrd="0" presId="urn:microsoft.com/office/officeart/2005/8/layout/list1"/>
    <dgm:cxn modelId="{25EBF8A0-4BFF-4BD6-BDA0-1BC5530D68D9}" type="presParOf" srcId="{DC260744-B6BD-412E-BD5C-67C1DEA6410C}" destId="{80ECADFF-6929-46AD-A934-E19F85190650}" srcOrd="0" destOrd="0" presId="urn:microsoft.com/office/officeart/2005/8/layout/list1"/>
    <dgm:cxn modelId="{D0C627CF-4AD8-4375-95B8-34F9DF3D6CA5}" type="presParOf" srcId="{DC260744-B6BD-412E-BD5C-67C1DEA6410C}" destId="{BA30AFE5-71CF-4565-B5DE-AFCC7210FD7B}" srcOrd="1" destOrd="0" presId="urn:microsoft.com/office/officeart/2005/8/layout/list1"/>
    <dgm:cxn modelId="{3722CE9C-94FA-4BDB-AE81-F30F7123C63E}" type="presParOf" srcId="{66B2FF51-1F79-4ACA-91AA-4F735E51C9A5}" destId="{7F071A0A-34B2-4381-B08D-1FBBD310A9C9}" srcOrd="5" destOrd="0" presId="urn:microsoft.com/office/officeart/2005/8/layout/list1"/>
    <dgm:cxn modelId="{FFEE9CD7-BC5C-47C3-B543-7A9DD6321DFA}" type="presParOf" srcId="{66B2FF51-1F79-4ACA-91AA-4F735E51C9A5}" destId="{B1E15C50-CD5E-4064-857C-1E928C1169CD}" srcOrd="6" destOrd="0" presId="urn:microsoft.com/office/officeart/2005/8/layout/list1"/>
    <dgm:cxn modelId="{CC5E8B7A-7E53-4EFC-8F27-BA98C2FE9C90}" type="presParOf" srcId="{66B2FF51-1F79-4ACA-91AA-4F735E51C9A5}" destId="{6225A6BA-B5C1-4EAD-A602-6A2CD934A980}" srcOrd="7" destOrd="0" presId="urn:microsoft.com/office/officeart/2005/8/layout/list1"/>
    <dgm:cxn modelId="{DB4B7D8B-F153-40A6-BA04-406411D4EC90}" type="presParOf" srcId="{66B2FF51-1F79-4ACA-91AA-4F735E51C9A5}" destId="{435408A6-9EA6-49BC-AB22-48F5E844AACD}" srcOrd="8" destOrd="0" presId="urn:microsoft.com/office/officeart/2005/8/layout/list1"/>
    <dgm:cxn modelId="{03348212-E88E-4686-A4E2-6E13D264754D}" type="presParOf" srcId="{435408A6-9EA6-49BC-AB22-48F5E844AACD}" destId="{F65F6EE1-B7A9-4FBB-9D45-962B6869D61F}" srcOrd="0" destOrd="0" presId="urn:microsoft.com/office/officeart/2005/8/layout/list1"/>
    <dgm:cxn modelId="{DD83E14C-9064-43BA-B93B-00704F97C40A}" type="presParOf" srcId="{435408A6-9EA6-49BC-AB22-48F5E844AACD}" destId="{DF2947E9-B053-49CF-994C-DF67819B3FB1}" srcOrd="1" destOrd="0" presId="urn:microsoft.com/office/officeart/2005/8/layout/list1"/>
    <dgm:cxn modelId="{667FABF8-D292-4BB5-B2C2-2E9C06C0B9E5}" type="presParOf" srcId="{66B2FF51-1F79-4ACA-91AA-4F735E51C9A5}" destId="{2BA30D17-AA3B-4D29-B567-A62246B9C599}" srcOrd="9" destOrd="0" presId="urn:microsoft.com/office/officeart/2005/8/layout/list1"/>
    <dgm:cxn modelId="{B7CB5FC8-8408-49F4-8094-57497E4A7D1A}" type="presParOf" srcId="{66B2FF51-1F79-4ACA-91AA-4F735E51C9A5}" destId="{4CDCEB50-3E60-46A7-BE25-D1961E8B15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DC8A0B-4EE8-48FB-B172-C324C98F66DB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0D05C2-CC8D-472F-941B-51F24F83C8FB}">
      <dgm:prSet/>
      <dgm:spPr/>
      <dgm:t>
        <a:bodyPr/>
        <a:lstStyle/>
        <a:p>
          <a:pPr algn="ctr"/>
          <a:r>
            <a:rPr lang="pl-PL" dirty="0" smtClean="0"/>
            <a:t>POLYSEROSITIS (EFFUSIVE FORM)</a:t>
          </a:r>
          <a:endParaRPr lang="en-US" dirty="0"/>
        </a:p>
      </dgm:t>
    </dgm:pt>
    <dgm:pt modelId="{420CC8C2-CB2D-4B21-A2F1-981303F14AA4}" type="parTrans" cxnId="{5F33D745-C3B1-4703-BAF7-C4697E1CBE7A}">
      <dgm:prSet/>
      <dgm:spPr/>
      <dgm:t>
        <a:bodyPr/>
        <a:lstStyle/>
        <a:p>
          <a:endParaRPr lang="en-US"/>
        </a:p>
      </dgm:t>
    </dgm:pt>
    <dgm:pt modelId="{08B40BEA-E296-47B7-BE37-6200802D224D}" type="sibTrans" cxnId="{5F33D745-C3B1-4703-BAF7-C4697E1CBE7A}">
      <dgm:prSet/>
      <dgm:spPr/>
      <dgm:t>
        <a:bodyPr/>
        <a:lstStyle/>
        <a:p>
          <a:endParaRPr lang="en-US"/>
        </a:p>
      </dgm:t>
    </dgm:pt>
    <dgm:pt modelId="{62150FAD-815E-4F33-AEAD-0AF9ECDA13C9}">
      <dgm:prSet/>
      <dgm:spPr/>
      <dgm:t>
        <a:bodyPr/>
        <a:lstStyle/>
        <a:p>
          <a:r>
            <a:rPr lang="en-US" dirty="0" smtClean="0"/>
            <a:t>Accumulation </a:t>
          </a:r>
          <a:r>
            <a:rPr lang="en-US" dirty="0"/>
            <a:t>of fluid in the </a:t>
          </a:r>
          <a:r>
            <a:rPr lang="pl-PL" dirty="0"/>
            <a:t>body </a:t>
          </a:r>
          <a:r>
            <a:rPr lang="en-US" dirty="0"/>
            <a:t>cavities</a:t>
          </a:r>
        </a:p>
      </dgm:t>
    </dgm:pt>
    <dgm:pt modelId="{7FB647D2-B725-47E9-B2AA-3F32D5ACE42A}" type="parTrans" cxnId="{58537347-21D2-487D-BEE1-C404ABE71731}">
      <dgm:prSet/>
      <dgm:spPr/>
      <dgm:t>
        <a:bodyPr/>
        <a:lstStyle/>
        <a:p>
          <a:endParaRPr lang="en-US"/>
        </a:p>
      </dgm:t>
    </dgm:pt>
    <dgm:pt modelId="{D5B083E7-3DCA-4D3D-8A39-504627C2A8B2}" type="sibTrans" cxnId="{58537347-21D2-487D-BEE1-C404ABE71731}">
      <dgm:prSet/>
      <dgm:spPr/>
      <dgm:t>
        <a:bodyPr/>
        <a:lstStyle/>
        <a:p>
          <a:endParaRPr lang="en-US"/>
        </a:p>
      </dgm:t>
    </dgm:pt>
    <dgm:pt modelId="{083E4199-7930-4E70-BFCD-E51EC026A155}">
      <dgm:prSet/>
      <dgm:spPr/>
      <dgm:t>
        <a:bodyPr/>
        <a:lstStyle/>
        <a:p>
          <a:r>
            <a:rPr lang="en-US" dirty="0" smtClean="0"/>
            <a:t>FORMATION OF INFLAMMATORY GRANULOMAS (</a:t>
          </a:r>
          <a:r>
            <a:rPr lang="pl-PL" dirty="0" smtClean="0"/>
            <a:t>NONEFFUSIVE</a:t>
          </a:r>
          <a:r>
            <a:rPr lang="en-US" dirty="0" smtClean="0"/>
            <a:t> FORM)</a:t>
          </a:r>
          <a:endParaRPr lang="en-US" dirty="0"/>
        </a:p>
      </dgm:t>
    </dgm:pt>
    <dgm:pt modelId="{578AC772-3843-4508-B81D-D17FD20E541D}" type="parTrans" cxnId="{4BEBAECB-F9EA-4634-B91D-CDE84D962185}">
      <dgm:prSet/>
      <dgm:spPr/>
      <dgm:t>
        <a:bodyPr/>
        <a:lstStyle/>
        <a:p>
          <a:endParaRPr lang="en-US"/>
        </a:p>
      </dgm:t>
    </dgm:pt>
    <dgm:pt modelId="{631E19BE-2D0E-4383-A531-9184850C7584}" type="sibTrans" cxnId="{4BEBAECB-F9EA-4634-B91D-CDE84D962185}">
      <dgm:prSet/>
      <dgm:spPr/>
      <dgm:t>
        <a:bodyPr/>
        <a:lstStyle/>
        <a:p>
          <a:endParaRPr lang="en-US"/>
        </a:p>
      </dgm:t>
    </dgm:pt>
    <dgm:pt modelId="{ABD38B59-25F6-4804-92A3-DC92DF92DF95}">
      <dgm:prSet/>
      <dgm:spPr/>
      <dgm:t>
        <a:bodyPr/>
        <a:lstStyle/>
        <a:p>
          <a:r>
            <a:rPr lang="en-US" dirty="0" smtClean="0"/>
            <a:t>Cats </a:t>
          </a:r>
          <a:r>
            <a:rPr lang="en-US" dirty="0"/>
            <a:t>with partial cellular immunity</a:t>
          </a:r>
        </a:p>
      </dgm:t>
    </dgm:pt>
    <dgm:pt modelId="{448ABF59-7C92-40B6-A963-6ECBCA59E81E}" type="parTrans" cxnId="{EFA6D864-193D-4183-92DD-C50FB500B8B0}">
      <dgm:prSet/>
      <dgm:spPr/>
      <dgm:t>
        <a:bodyPr/>
        <a:lstStyle/>
        <a:p>
          <a:endParaRPr lang="en-US"/>
        </a:p>
      </dgm:t>
    </dgm:pt>
    <dgm:pt modelId="{1FFE2E3F-773A-4176-A3BA-4906C4057A8B}" type="sibTrans" cxnId="{EFA6D864-193D-4183-92DD-C50FB500B8B0}">
      <dgm:prSet/>
      <dgm:spPr/>
      <dgm:t>
        <a:bodyPr/>
        <a:lstStyle/>
        <a:p>
          <a:endParaRPr lang="en-US"/>
        </a:p>
      </dgm:t>
    </dgm:pt>
    <dgm:pt modelId="{EAB559BB-20DD-4162-B1FF-D38256A651E9}">
      <dgm:prSet/>
      <dgm:spPr/>
      <dgm:t>
        <a:bodyPr/>
        <a:lstStyle/>
        <a:p>
          <a:r>
            <a:rPr lang="en-US" dirty="0" smtClean="0"/>
            <a:t>Cats </a:t>
          </a:r>
          <a:r>
            <a:rPr lang="en-US" dirty="0"/>
            <a:t>with an immune system capable of producing a humoral response but not capable of an efficient cellular response</a:t>
          </a:r>
        </a:p>
      </dgm:t>
    </dgm:pt>
    <dgm:pt modelId="{59C2ED2B-C8F0-48B9-A943-AB5AFFB4FF95}" type="parTrans" cxnId="{675FC86C-DAD9-4F83-9E28-DEEE25464ED0}">
      <dgm:prSet/>
      <dgm:spPr/>
      <dgm:t>
        <a:bodyPr/>
        <a:lstStyle/>
        <a:p>
          <a:endParaRPr lang="en-GB"/>
        </a:p>
      </dgm:t>
    </dgm:pt>
    <dgm:pt modelId="{74C305BC-9ABD-47E3-A2FF-6C514C65D2C8}" type="sibTrans" cxnId="{675FC86C-DAD9-4F83-9E28-DEEE25464ED0}">
      <dgm:prSet/>
      <dgm:spPr/>
      <dgm:t>
        <a:bodyPr/>
        <a:lstStyle/>
        <a:p>
          <a:endParaRPr lang="en-GB"/>
        </a:p>
      </dgm:t>
    </dgm:pt>
    <dgm:pt modelId="{AB7FC0CE-B54F-4B3C-8C51-C0391876BA97}">
      <dgm:prSet/>
      <dgm:spPr/>
      <dgm:t>
        <a:bodyPr/>
        <a:lstStyle/>
        <a:p>
          <a:r>
            <a:rPr lang="pl-PL" dirty="0"/>
            <a:t>macrophages</a:t>
          </a:r>
        </a:p>
      </dgm:t>
    </dgm:pt>
    <dgm:pt modelId="{9218448C-1C04-45FE-8D53-4578F802DBE2}" type="parTrans" cxnId="{39119F93-066F-4B2C-A38F-D3D1A0037B94}">
      <dgm:prSet/>
      <dgm:spPr/>
      <dgm:t>
        <a:bodyPr/>
        <a:lstStyle/>
        <a:p>
          <a:endParaRPr lang="pl-PL"/>
        </a:p>
      </dgm:t>
    </dgm:pt>
    <dgm:pt modelId="{A6CE0776-D143-4BCB-AD59-29CD6F580E56}" type="sibTrans" cxnId="{39119F93-066F-4B2C-A38F-D3D1A0037B94}">
      <dgm:prSet/>
      <dgm:spPr/>
      <dgm:t>
        <a:bodyPr/>
        <a:lstStyle/>
        <a:p>
          <a:endParaRPr lang="pl-PL"/>
        </a:p>
      </dgm:t>
    </dgm:pt>
    <dgm:pt modelId="{DB157FDE-5DB4-4DC6-B48F-9BB767D71B18}">
      <dgm:prSet/>
      <dgm:spPr/>
      <dgm:t>
        <a:bodyPr/>
        <a:lstStyle/>
        <a:p>
          <a:r>
            <a:rPr lang="pl-PL" dirty="0"/>
            <a:t>neutrophil granulocytes</a:t>
          </a:r>
        </a:p>
      </dgm:t>
    </dgm:pt>
    <dgm:pt modelId="{61B4020A-AA9E-490F-9016-6BACEC3F7531}" type="parTrans" cxnId="{FE31DDC9-0780-4B74-B6C4-61CE5A66E74A}">
      <dgm:prSet/>
      <dgm:spPr/>
      <dgm:t>
        <a:bodyPr/>
        <a:lstStyle/>
        <a:p>
          <a:endParaRPr lang="pl-PL"/>
        </a:p>
      </dgm:t>
    </dgm:pt>
    <dgm:pt modelId="{22370E73-D124-40DF-8ADD-1B8320F47891}" type="sibTrans" cxnId="{FE31DDC9-0780-4B74-B6C4-61CE5A66E74A}">
      <dgm:prSet/>
      <dgm:spPr/>
      <dgm:t>
        <a:bodyPr/>
        <a:lstStyle/>
        <a:p>
          <a:endParaRPr lang="pl-PL"/>
        </a:p>
      </dgm:t>
    </dgm:pt>
    <dgm:pt modelId="{CB7CFC87-B78E-4ADB-BFC1-32EFB7B200B9}">
      <dgm:prSet/>
      <dgm:spPr/>
      <dgm:t>
        <a:bodyPr/>
        <a:lstStyle/>
        <a:p>
          <a:r>
            <a:rPr lang="pl-PL" dirty="0"/>
            <a:t>lymphocytes</a:t>
          </a:r>
        </a:p>
      </dgm:t>
    </dgm:pt>
    <dgm:pt modelId="{3491A940-84DD-42D9-BCAA-A7FA32140CC0}" type="parTrans" cxnId="{EC384686-F551-4240-BAC4-D9B8AA3E18D3}">
      <dgm:prSet/>
      <dgm:spPr/>
      <dgm:t>
        <a:bodyPr/>
        <a:lstStyle/>
        <a:p>
          <a:endParaRPr lang="pl-PL"/>
        </a:p>
      </dgm:t>
    </dgm:pt>
    <dgm:pt modelId="{366D6138-F2CB-4B9C-9FAB-B8838C5C95EC}" type="sibTrans" cxnId="{EC384686-F551-4240-BAC4-D9B8AA3E18D3}">
      <dgm:prSet/>
      <dgm:spPr/>
      <dgm:t>
        <a:bodyPr/>
        <a:lstStyle/>
        <a:p>
          <a:endParaRPr lang="pl-PL"/>
        </a:p>
      </dgm:t>
    </dgm:pt>
    <dgm:pt modelId="{7FF812B8-6866-4614-8B08-8F7EC3CBB87F}">
      <dgm:prSet/>
      <dgm:spPr/>
      <dgm:t>
        <a:bodyPr/>
        <a:lstStyle/>
        <a:p>
          <a:r>
            <a:rPr lang="pl-PL" dirty="0"/>
            <a:t>plasma cells</a:t>
          </a:r>
        </a:p>
      </dgm:t>
    </dgm:pt>
    <dgm:pt modelId="{5047E3AE-1587-49E3-AD0F-A835AC05A8E4}" type="parTrans" cxnId="{F53D6F22-3ABB-4B4C-96C9-68FD0F1B49AC}">
      <dgm:prSet/>
      <dgm:spPr/>
      <dgm:t>
        <a:bodyPr/>
        <a:lstStyle/>
        <a:p>
          <a:endParaRPr lang="pl-PL"/>
        </a:p>
      </dgm:t>
    </dgm:pt>
    <dgm:pt modelId="{16A03C55-7D9D-47D4-BD85-455FB82DD001}" type="sibTrans" cxnId="{F53D6F22-3ABB-4B4C-96C9-68FD0F1B49AC}">
      <dgm:prSet/>
      <dgm:spPr/>
      <dgm:t>
        <a:bodyPr/>
        <a:lstStyle/>
        <a:p>
          <a:endParaRPr lang="pl-PL"/>
        </a:p>
      </dgm:t>
    </dgm:pt>
    <dgm:pt modelId="{409BB76B-9935-4E43-9B69-715931D51A48}">
      <dgm:prSet/>
      <dgm:spPr/>
      <dgm:t>
        <a:bodyPr/>
        <a:lstStyle/>
        <a:p>
          <a:r>
            <a:rPr lang="pl-PL" dirty="0"/>
            <a:t>central necrosis</a:t>
          </a:r>
        </a:p>
      </dgm:t>
    </dgm:pt>
    <dgm:pt modelId="{D9C20B6C-EF8E-4662-8143-95241E51C3A1}" type="parTrans" cxnId="{2AB6EAD1-DBE9-4E76-999F-5DA09823478C}">
      <dgm:prSet/>
      <dgm:spPr/>
      <dgm:t>
        <a:bodyPr/>
        <a:lstStyle/>
        <a:p>
          <a:endParaRPr lang="pl-PL"/>
        </a:p>
      </dgm:t>
    </dgm:pt>
    <dgm:pt modelId="{FAA1404E-1606-4D92-915F-1BE633FC9320}" type="sibTrans" cxnId="{2AB6EAD1-DBE9-4E76-999F-5DA09823478C}">
      <dgm:prSet/>
      <dgm:spPr/>
      <dgm:t>
        <a:bodyPr/>
        <a:lstStyle/>
        <a:p>
          <a:endParaRPr lang="pl-PL"/>
        </a:p>
      </dgm:t>
    </dgm:pt>
    <dgm:pt modelId="{E7B32CA2-173B-44A4-872C-089F3C182232}" type="pres">
      <dgm:prSet presAssocID="{0BDC8A0B-4EE8-48FB-B172-C324C98F66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43A43E7-D00B-449C-A0EF-E918BF6A748B}" type="pres">
      <dgm:prSet presAssocID="{950D05C2-CC8D-472F-941B-51F24F83C8FB}" presName="composite" presStyleCnt="0"/>
      <dgm:spPr/>
      <dgm:t>
        <a:bodyPr/>
        <a:lstStyle/>
        <a:p>
          <a:endParaRPr lang="en-GB"/>
        </a:p>
      </dgm:t>
    </dgm:pt>
    <dgm:pt modelId="{67179568-FF38-4041-BF82-04C4910AB199}" type="pres">
      <dgm:prSet presAssocID="{950D05C2-CC8D-472F-941B-51F24F83C8F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BB634A-233C-4AA5-9381-5E6270D04B4E}" type="pres">
      <dgm:prSet presAssocID="{950D05C2-CC8D-472F-941B-51F24F83C8F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88F5EB-6B32-4F63-8846-A49CA10B22AB}" type="pres">
      <dgm:prSet presAssocID="{08B40BEA-E296-47B7-BE37-6200802D224D}" presName="space" presStyleCnt="0"/>
      <dgm:spPr/>
      <dgm:t>
        <a:bodyPr/>
        <a:lstStyle/>
        <a:p>
          <a:endParaRPr lang="en-GB"/>
        </a:p>
      </dgm:t>
    </dgm:pt>
    <dgm:pt modelId="{D5499D67-F450-4F95-94A2-29740798ACF2}" type="pres">
      <dgm:prSet presAssocID="{083E4199-7930-4E70-BFCD-E51EC026A155}" presName="composite" presStyleCnt="0"/>
      <dgm:spPr/>
      <dgm:t>
        <a:bodyPr/>
        <a:lstStyle/>
        <a:p>
          <a:endParaRPr lang="en-GB"/>
        </a:p>
      </dgm:t>
    </dgm:pt>
    <dgm:pt modelId="{B025E85E-3859-4B95-809C-EBBBC16A6ABB}" type="pres">
      <dgm:prSet presAssocID="{083E4199-7930-4E70-BFCD-E51EC026A1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DE4BE7-E661-422F-B643-C790BEBE9F50}" type="pres">
      <dgm:prSet presAssocID="{083E4199-7930-4E70-BFCD-E51EC026A15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9119F93-066F-4B2C-A38F-D3D1A0037B94}" srcId="{ABD38B59-25F6-4804-92A3-DC92DF92DF95}" destId="{AB7FC0CE-B54F-4B3C-8C51-C0391876BA97}" srcOrd="0" destOrd="0" parTransId="{9218448C-1C04-45FE-8D53-4578F802DBE2}" sibTransId="{A6CE0776-D143-4BCB-AD59-29CD6F580E56}"/>
    <dgm:cxn modelId="{82ABBC83-7081-4DC1-A4F8-26CE907132A0}" type="presOf" srcId="{62150FAD-815E-4F33-AEAD-0AF9ECDA13C9}" destId="{2EBB634A-233C-4AA5-9381-5E6270D04B4E}" srcOrd="0" destOrd="0" presId="urn:microsoft.com/office/officeart/2005/8/layout/hList1"/>
    <dgm:cxn modelId="{47A88E37-16AA-4003-A1F4-B3FE9FC5D662}" type="presOf" srcId="{ABD38B59-25F6-4804-92A3-DC92DF92DF95}" destId="{0BDE4BE7-E661-422F-B643-C790BEBE9F50}" srcOrd="0" destOrd="0" presId="urn:microsoft.com/office/officeart/2005/8/layout/hList1"/>
    <dgm:cxn modelId="{2AB6EAD1-DBE9-4E76-999F-5DA09823478C}" srcId="{ABD38B59-25F6-4804-92A3-DC92DF92DF95}" destId="{409BB76B-9935-4E43-9B69-715931D51A48}" srcOrd="4" destOrd="0" parTransId="{D9C20B6C-EF8E-4662-8143-95241E51C3A1}" sibTransId="{FAA1404E-1606-4D92-915F-1BE633FC9320}"/>
    <dgm:cxn modelId="{EC384686-F551-4240-BAC4-D9B8AA3E18D3}" srcId="{ABD38B59-25F6-4804-92A3-DC92DF92DF95}" destId="{CB7CFC87-B78E-4ADB-BFC1-32EFB7B200B9}" srcOrd="2" destOrd="0" parTransId="{3491A940-84DD-42D9-BCAA-A7FA32140CC0}" sibTransId="{366D6138-F2CB-4B9C-9FAB-B8838C5C95EC}"/>
    <dgm:cxn modelId="{B3EA77B7-1EB8-454F-A328-A450670FD4E8}" type="presOf" srcId="{DB157FDE-5DB4-4DC6-B48F-9BB767D71B18}" destId="{0BDE4BE7-E661-422F-B643-C790BEBE9F50}" srcOrd="0" destOrd="2" presId="urn:microsoft.com/office/officeart/2005/8/layout/hList1"/>
    <dgm:cxn modelId="{EFA6D864-193D-4183-92DD-C50FB500B8B0}" srcId="{083E4199-7930-4E70-BFCD-E51EC026A155}" destId="{ABD38B59-25F6-4804-92A3-DC92DF92DF95}" srcOrd="0" destOrd="0" parTransId="{448ABF59-7C92-40B6-A963-6ECBCA59E81E}" sibTransId="{1FFE2E3F-773A-4176-A3BA-4906C4057A8B}"/>
    <dgm:cxn modelId="{C1A61854-395F-48FD-BA0C-1FEC0FCB5ED5}" type="presOf" srcId="{409BB76B-9935-4E43-9B69-715931D51A48}" destId="{0BDE4BE7-E661-422F-B643-C790BEBE9F50}" srcOrd="0" destOrd="5" presId="urn:microsoft.com/office/officeart/2005/8/layout/hList1"/>
    <dgm:cxn modelId="{E11AA8C8-EC8D-486C-82B6-26DE3D64BD4D}" type="presOf" srcId="{AB7FC0CE-B54F-4B3C-8C51-C0391876BA97}" destId="{0BDE4BE7-E661-422F-B643-C790BEBE9F50}" srcOrd="0" destOrd="1" presId="urn:microsoft.com/office/officeart/2005/8/layout/hList1"/>
    <dgm:cxn modelId="{16200E8B-07DC-447A-9BCB-CCDA3FB39F20}" type="presOf" srcId="{EAB559BB-20DD-4162-B1FF-D38256A651E9}" destId="{2EBB634A-233C-4AA5-9381-5E6270D04B4E}" srcOrd="0" destOrd="1" presId="urn:microsoft.com/office/officeart/2005/8/layout/hList1"/>
    <dgm:cxn modelId="{4BEBAECB-F9EA-4634-B91D-CDE84D962185}" srcId="{0BDC8A0B-4EE8-48FB-B172-C324C98F66DB}" destId="{083E4199-7930-4E70-BFCD-E51EC026A155}" srcOrd="1" destOrd="0" parTransId="{578AC772-3843-4508-B81D-D17FD20E541D}" sibTransId="{631E19BE-2D0E-4383-A531-9184850C7584}"/>
    <dgm:cxn modelId="{CB20D564-7FF8-454E-812F-726763083806}" type="presOf" srcId="{CB7CFC87-B78E-4ADB-BFC1-32EFB7B200B9}" destId="{0BDE4BE7-E661-422F-B643-C790BEBE9F50}" srcOrd="0" destOrd="3" presId="urn:microsoft.com/office/officeart/2005/8/layout/hList1"/>
    <dgm:cxn modelId="{20A98B65-28EA-4DD0-B405-0055BC0BFCD7}" type="presOf" srcId="{7FF812B8-6866-4614-8B08-8F7EC3CBB87F}" destId="{0BDE4BE7-E661-422F-B643-C790BEBE9F50}" srcOrd="0" destOrd="4" presId="urn:microsoft.com/office/officeart/2005/8/layout/hList1"/>
    <dgm:cxn modelId="{58537347-21D2-487D-BEE1-C404ABE71731}" srcId="{950D05C2-CC8D-472F-941B-51F24F83C8FB}" destId="{62150FAD-815E-4F33-AEAD-0AF9ECDA13C9}" srcOrd="0" destOrd="0" parTransId="{7FB647D2-B725-47E9-B2AA-3F32D5ACE42A}" sibTransId="{D5B083E7-3DCA-4D3D-8A39-504627C2A8B2}"/>
    <dgm:cxn modelId="{5F33D745-C3B1-4703-BAF7-C4697E1CBE7A}" srcId="{0BDC8A0B-4EE8-48FB-B172-C324C98F66DB}" destId="{950D05C2-CC8D-472F-941B-51F24F83C8FB}" srcOrd="0" destOrd="0" parTransId="{420CC8C2-CB2D-4B21-A2F1-981303F14AA4}" sibTransId="{08B40BEA-E296-47B7-BE37-6200802D224D}"/>
    <dgm:cxn modelId="{FE31DDC9-0780-4B74-B6C4-61CE5A66E74A}" srcId="{ABD38B59-25F6-4804-92A3-DC92DF92DF95}" destId="{DB157FDE-5DB4-4DC6-B48F-9BB767D71B18}" srcOrd="1" destOrd="0" parTransId="{61B4020A-AA9E-490F-9016-6BACEC3F7531}" sibTransId="{22370E73-D124-40DF-8ADD-1B8320F47891}"/>
    <dgm:cxn modelId="{B0F55DAB-B2C1-410F-A35F-5E25EF71BDAA}" type="presOf" srcId="{950D05C2-CC8D-472F-941B-51F24F83C8FB}" destId="{67179568-FF38-4041-BF82-04C4910AB199}" srcOrd="0" destOrd="0" presId="urn:microsoft.com/office/officeart/2005/8/layout/hList1"/>
    <dgm:cxn modelId="{F53D6F22-3ABB-4B4C-96C9-68FD0F1B49AC}" srcId="{ABD38B59-25F6-4804-92A3-DC92DF92DF95}" destId="{7FF812B8-6866-4614-8B08-8F7EC3CBB87F}" srcOrd="3" destOrd="0" parTransId="{5047E3AE-1587-49E3-AD0F-A835AC05A8E4}" sibTransId="{16A03C55-7D9D-47D4-BD85-455FB82DD001}"/>
    <dgm:cxn modelId="{A014EBF0-3E14-410C-BBE0-6FDE2D0FF844}" type="presOf" srcId="{083E4199-7930-4E70-BFCD-E51EC026A155}" destId="{B025E85E-3859-4B95-809C-EBBBC16A6ABB}" srcOrd="0" destOrd="0" presId="urn:microsoft.com/office/officeart/2005/8/layout/hList1"/>
    <dgm:cxn modelId="{526DD57B-210B-4703-90D8-0AD582940987}" type="presOf" srcId="{0BDC8A0B-4EE8-48FB-B172-C324C98F66DB}" destId="{E7B32CA2-173B-44A4-872C-089F3C182232}" srcOrd="0" destOrd="0" presId="urn:microsoft.com/office/officeart/2005/8/layout/hList1"/>
    <dgm:cxn modelId="{675FC86C-DAD9-4F83-9E28-DEEE25464ED0}" srcId="{950D05C2-CC8D-472F-941B-51F24F83C8FB}" destId="{EAB559BB-20DD-4162-B1FF-D38256A651E9}" srcOrd="1" destOrd="0" parTransId="{59C2ED2B-C8F0-48B9-A943-AB5AFFB4FF95}" sibTransId="{74C305BC-9ABD-47E3-A2FF-6C514C65D2C8}"/>
    <dgm:cxn modelId="{9E645FB3-D132-4B5C-B5DE-3D4E1CAD8046}" type="presParOf" srcId="{E7B32CA2-173B-44A4-872C-089F3C182232}" destId="{B43A43E7-D00B-449C-A0EF-E918BF6A748B}" srcOrd="0" destOrd="0" presId="urn:microsoft.com/office/officeart/2005/8/layout/hList1"/>
    <dgm:cxn modelId="{C97C5B56-DDBE-49DA-93FC-0833AD6970E3}" type="presParOf" srcId="{B43A43E7-D00B-449C-A0EF-E918BF6A748B}" destId="{67179568-FF38-4041-BF82-04C4910AB199}" srcOrd="0" destOrd="0" presId="urn:microsoft.com/office/officeart/2005/8/layout/hList1"/>
    <dgm:cxn modelId="{EAEA53F5-3FBB-4F20-89EA-151FBD0ECA89}" type="presParOf" srcId="{B43A43E7-D00B-449C-A0EF-E918BF6A748B}" destId="{2EBB634A-233C-4AA5-9381-5E6270D04B4E}" srcOrd="1" destOrd="0" presId="urn:microsoft.com/office/officeart/2005/8/layout/hList1"/>
    <dgm:cxn modelId="{39C47591-3A79-48A9-9E6F-BDBE694672A2}" type="presParOf" srcId="{E7B32CA2-173B-44A4-872C-089F3C182232}" destId="{8988F5EB-6B32-4F63-8846-A49CA10B22AB}" srcOrd="1" destOrd="0" presId="urn:microsoft.com/office/officeart/2005/8/layout/hList1"/>
    <dgm:cxn modelId="{6D4D6746-1007-4CD5-87B3-37D8C6AF7B47}" type="presParOf" srcId="{E7B32CA2-173B-44A4-872C-089F3C182232}" destId="{D5499D67-F450-4F95-94A2-29740798ACF2}" srcOrd="2" destOrd="0" presId="urn:microsoft.com/office/officeart/2005/8/layout/hList1"/>
    <dgm:cxn modelId="{57B25907-527C-4534-B340-44EE780932AA}" type="presParOf" srcId="{D5499D67-F450-4F95-94A2-29740798ACF2}" destId="{B025E85E-3859-4B95-809C-EBBBC16A6ABB}" srcOrd="0" destOrd="0" presId="urn:microsoft.com/office/officeart/2005/8/layout/hList1"/>
    <dgm:cxn modelId="{7829BE6E-540D-4068-9A07-81A907E42A7C}" type="presParOf" srcId="{D5499D67-F450-4F95-94A2-29740798ACF2}" destId="{0BDE4BE7-E661-422F-B643-C790BEBE9F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FD0F46-C218-4AF0-A417-55B2FE22A860}" type="doc">
      <dgm:prSet loTypeId="urn:microsoft.com/office/officeart/2005/8/layout/list1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37715D1-0CBA-455E-A4D7-9062C3719D1E}">
      <dgm:prSet custT="1"/>
      <dgm:spPr/>
      <dgm:t>
        <a:bodyPr/>
        <a:lstStyle/>
        <a:p>
          <a:r>
            <a:rPr lang="pl-PL" sz="2000" dirty="0"/>
            <a:t>general symptoms</a:t>
          </a:r>
          <a:endParaRPr lang="en-US" sz="2000" dirty="0"/>
        </a:p>
      </dgm:t>
    </dgm:pt>
    <dgm:pt modelId="{525B95AF-B0EF-4D43-8883-D689CFE9B99F}" type="parTrans" cxnId="{B4F6EAD7-D370-486F-A1DA-E1DA382B9886}">
      <dgm:prSet/>
      <dgm:spPr/>
      <dgm:t>
        <a:bodyPr/>
        <a:lstStyle/>
        <a:p>
          <a:endParaRPr lang="en-US"/>
        </a:p>
      </dgm:t>
    </dgm:pt>
    <dgm:pt modelId="{FECB2178-24CF-42ED-A432-7F4BF6822D7C}" type="sibTrans" cxnId="{B4F6EAD7-D370-486F-A1DA-E1DA382B9886}">
      <dgm:prSet/>
      <dgm:spPr/>
      <dgm:t>
        <a:bodyPr/>
        <a:lstStyle/>
        <a:p>
          <a:endParaRPr lang="en-US"/>
        </a:p>
      </dgm:t>
    </dgm:pt>
    <dgm:pt modelId="{6D1ACAD5-90D8-4678-A363-C2F36D8FA29F}">
      <dgm:prSet custT="1"/>
      <dgm:spPr/>
      <dgm:t>
        <a:bodyPr/>
        <a:lstStyle/>
        <a:p>
          <a:endParaRPr lang="en-US" sz="2000" dirty="0"/>
        </a:p>
      </dgm:t>
    </dgm:pt>
    <dgm:pt modelId="{2E19F8FB-5598-4E94-AE46-3ACC21A7182D}" type="parTrans" cxnId="{B613A7C8-9963-4646-A9CE-6C54D2D1D9B0}">
      <dgm:prSet/>
      <dgm:spPr/>
      <dgm:t>
        <a:bodyPr/>
        <a:lstStyle/>
        <a:p>
          <a:endParaRPr lang="en-US"/>
        </a:p>
      </dgm:t>
    </dgm:pt>
    <dgm:pt modelId="{08B8ECA7-671D-47E7-8F63-3C51ACC41602}" type="sibTrans" cxnId="{B613A7C8-9963-4646-A9CE-6C54D2D1D9B0}">
      <dgm:prSet/>
      <dgm:spPr/>
      <dgm:t>
        <a:bodyPr/>
        <a:lstStyle/>
        <a:p>
          <a:endParaRPr lang="en-US"/>
        </a:p>
      </dgm:t>
    </dgm:pt>
    <dgm:pt modelId="{390B726E-3275-46B9-A63E-2311709AD2DA}">
      <dgm:prSet custT="1"/>
      <dgm:spPr/>
      <dgm:t>
        <a:bodyPr/>
        <a:lstStyle/>
        <a:p>
          <a:pPr rtl="0"/>
          <a:r>
            <a:rPr lang="en-US" sz="2000" b="0" i="0" dirty="0"/>
            <a:t>re</a:t>
          </a:r>
          <a:r>
            <a:rPr lang="pl-PL" sz="2000" b="0" i="0" dirty="0"/>
            <a:t>ccuring</a:t>
          </a:r>
          <a:r>
            <a:rPr lang="en-US" sz="2000" b="0" i="0" dirty="0"/>
            <a:t> fever of unknown origin</a:t>
          </a:r>
        </a:p>
      </dgm:t>
    </dgm:pt>
    <dgm:pt modelId="{105E223C-B96F-45C1-B56D-45E3D2883E36}" type="parTrans" cxnId="{CAD84F6F-141E-42D4-AF7E-2F36DB8FFDB8}">
      <dgm:prSet/>
      <dgm:spPr/>
      <dgm:t>
        <a:bodyPr/>
        <a:lstStyle/>
        <a:p>
          <a:endParaRPr lang="pl-PL"/>
        </a:p>
      </dgm:t>
    </dgm:pt>
    <dgm:pt modelId="{C130CC80-2C6A-4A4D-850E-B071626E4FE0}" type="sibTrans" cxnId="{CAD84F6F-141E-42D4-AF7E-2F36DB8FFDB8}">
      <dgm:prSet/>
      <dgm:spPr/>
      <dgm:t>
        <a:bodyPr/>
        <a:lstStyle/>
        <a:p>
          <a:endParaRPr lang="pl-PL"/>
        </a:p>
      </dgm:t>
    </dgm:pt>
    <dgm:pt modelId="{5E1B2ADA-AD41-479B-AADC-DFBC58259012}">
      <dgm:prSet custT="1"/>
      <dgm:spPr/>
      <dgm:t>
        <a:bodyPr/>
        <a:lstStyle/>
        <a:p>
          <a:endParaRPr lang="en-US" sz="2000" dirty="0"/>
        </a:p>
      </dgm:t>
    </dgm:pt>
    <dgm:pt modelId="{4D03D424-7D2C-40DD-9948-769D400B0ED7}" type="parTrans" cxnId="{C8C3CB9C-A2D9-4DC9-817C-46B20AB58CFA}">
      <dgm:prSet/>
      <dgm:spPr/>
      <dgm:t>
        <a:bodyPr/>
        <a:lstStyle/>
        <a:p>
          <a:endParaRPr lang="pl-PL"/>
        </a:p>
      </dgm:t>
    </dgm:pt>
    <dgm:pt modelId="{598A37F5-9084-49FB-A7B7-D1045619D9E0}" type="sibTrans" cxnId="{C8C3CB9C-A2D9-4DC9-817C-46B20AB58CFA}">
      <dgm:prSet/>
      <dgm:spPr/>
      <dgm:t>
        <a:bodyPr/>
        <a:lstStyle/>
        <a:p>
          <a:endParaRPr lang="pl-PL"/>
        </a:p>
      </dgm:t>
    </dgm:pt>
    <dgm:pt modelId="{2A4854C7-3CB8-4B74-9944-FB16C23B8616}">
      <dgm:prSet custT="1"/>
      <dgm:spPr/>
      <dgm:t>
        <a:bodyPr/>
        <a:lstStyle/>
        <a:p>
          <a:pPr rtl="0"/>
          <a:r>
            <a:rPr lang="en-US" sz="2000" b="0" i="0" dirty="0"/>
            <a:t>lack of appetite</a:t>
          </a:r>
        </a:p>
      </dgm:t>
    </dgm:pt>
    <dgm:pt modelId="{F1C2C1E8-B784-45D1-9867-891C7A25A2C8}" type="parTrans" cxnId="{2096DDA4-4405-4DA5-BE8D-5243406D5645}">
      <dgm:prSet/>
      <dgm:spPr/>
      <dgm:t>
        <a:bodyPr/>
        <a:lstStyle/>
        <a:p>
          <a:endParaRPr lang="pl-PL"/>
        </a:p>
      </dgm:t>
    </dgm:pt>
    <dgm:pt modelId="{FE51249D-1436-4CCC-873F-4E1CED849D42}" type="sibTrans" cxnId="{2096DDA4-4405-4DA5-BE8D-5243406D5645}">
      <dgm:prSet/>
      <dgm:spPr/>
      <dgm:t>
        <a:bodyPr/>
        <a:lstStyle/>
        <a:p>
          <a:endParaRPr lang="pl-PL"/>
        </a:p>
      </dgm:t>
    </dgm:pt>
    <dgm:pt modelId="{6DC9D1AA-4B6C-46C0-9A03-1CB5DE0FF4C8}">
      <dgm:prSet custT="1"/>
      <dgm:spPr/>
      <dgm:t>
        <a:bodyPr/>
        <a:lstStyle/>
        <a:p>
          <a:pPr rtl="0"/>
          <a:r>
            <a:rPr lang="en-US" sz="2000" b="0" i="0" dirty="0"/>
            <a:t>progressive emaciation</a:t>
          </a:r>
        </a:p>
      </dgm:t>
    </dgm:pt>
    <dgm:pt modelId="{FAA06AEA-5648-439C-9B7C-652CB064A267}" type="parTrans" cxnId="{ED641820-F6C1-4AD6-8E35-021D699AA236}">
      <dgm:prSet/>
      <dgm:spPr/>
      <dgm:t>
        <a:bodyPr/>
        <a:lstStyle/>
        <a:p>
          <a:endParaRPr lang="pl-PL"/>
        </a:p>
      </dgm:t>
    </dgm:pt>
    <dgm:pt modelId="{B5ECFC02-C499-420E-8150-95CEC2DA3BDF}" type="sibTrans" cxnId="{ED641820-F6C1-4AD6-8E35-021D699AA236}">
      <dgm:prSet/>
      <dgm:spPr/>
      <dgm:t>
        <a:bodyPr/>
        <a:lstStyle/>
        <a:p>
          <a:endParaRPr lang="pl-PL"/>
        </a:p>
      </dgm:t>
    </dgm:pt>
    <dgm:pt modelId="{1DDEDD40-920C-4709-8D2A-A18EA3A0D2DA}">
      <dgm:prSet custT="1"/>
      <dgm:spPr/>
      <dgm:t>
        <a:bodyPr/>
        <a:lstStyle/>
        <a:p>
          <a:pPr rtl="0"/>
          <a:r>
            <a:rPr lang="en-US" sz="2000" b="0" i="0" dirty="0"/>
            <a:t>apathy</a:t>
          </a:r>
        </a:p>
      </dgm:t>
    </dgm:pt>
    <dgm:pt modelId="{DFB6179B-F8E9-4C8D-BFCE-41A92C8BA50D}" type="parTrans" cxnId="{B8CAD261-A2BC-4752-A09B-132F9C41A44D}">
      <dgm:prSet/>
      <dgm:spPr/>
      <dgm:t>
        <a:bodyPr/>
        <a:lstStyle/>
        <a:p>
          <a:endParaRPr lang="pl-PL"/>
        </a:p>
      </dgm:t>
    </dgm:pt>
    <dgm:pt modelId="{B6712F67-7994-47C5-965A-DD37435BED5A}" type="sibTrans" cxnId="{B8CAD261-A2BC-4752-A09B-132F9C41A44D}">
      <dgm:prSet/>
      <dgm:spPr/>
      <dgm:t>
        <a:bodyPr/>
        <a:lstStyle/>
        <a:p>
          <a:endParaRPr lang="pl-PL"/>
        </a:p>
      </dgm:t>
    </dgm:pt>
    <dgm:pt modelId="{32087676-8A37-47D5-80EB-4221C921C96E}">
      <dgm:prSet custT="1"/>
      <dgm:spPr/>
      <dgm:t>
        <a:bodyPr/>
        <a:lstStyle/>
        <a:p>
          <a:pPr rtl="0"/>
          <a:r>
            <a:rPr lang="en-US" sz="2000" b="0" i="0" dirty="0"/>
            <a:t>anemia</a:t>
          </a:r>
        </a:p>
      </dgm:t>
    </dgm:pt>
    <dgm:pt modelId="{B78C0133-8F47-4B7D-8E24-D91D2F6AFFBE}" type="parTrans" cxnId="{526DE4FF-A6AF-40EB-AF13-B82F8ECFC8EA}">
      <dgm:prSet/>
      <dgm:spPr/>
      <dgm:t>
        <a:bodyPr/>
        <a:lstStyle/>
        <a:p>
          <a:endParaRPr lang="pl-PL"/>
        </a:p>
      </dgm:t>
    </dgm:pt>
    <dgm:pt modelId="{DB1676DA-94AD-42BA-B041-DE3574B5C895}" type="sibTrans" cxnId="{526DE4FF-A6AF-40EB-AF13-B82F8ECFC8EA}">
      <dgm:prSet/>
      <dgm:spPr/>
      <dgm:t>
        <a:bodyPr/>
        <a:lstStyle/>
        <a:p>
          <a:endParaRPr lang="pl-PL"/>
        </a:p>
      </dgm:t>
    </dgm:pt>
    <dgm:pt modelId="{E0DC76FF-0CCB-4F08-8602-63871FBEA22F}">
      <dgm:prSet custT="1"/>
      <dgm:spPr/>
      <dgm:t>
        <a:bodyPr/>
        <a:lstStyle/>
        <a:p>
          <a:pPr rtl="0"/>
          <a:r>
            <a:rPr lang="en-US" sz="2000" b="0" i="0" dirty="0"/>
            <a:t>lack of care for the hair coat</a:t>
          </a:r>
        </a:p>
      </dgm:t>
    </dgm:pt>
    <dgm:pt modelId="{5BFA629C-9305-4993-ABEF-656C2C657F0A}" type="parTrans" cxnId="{A8894FB3-6553-468A-BE26-A63066B0FE96}">
      <dgm:prSet/>
      <dgm:spPr/>
      <dgm:t>
        <a:bodyPr/>
        <a:lstStyle/>
        <a:p>
          <a:endParaRPr lang="pl-PL"/>
        </a:p>
      </dgm:t>
    </dgm:pt>
    <dgm:pt modelId="{C8642996-4437-471C-A50C-A5296CD79EFF}" type="sibTrans" cxnId="{A8894FB3-6553-468A-BE26-A63066B0FE96}">
      <dgm:prSet/>
      <dgm:spPr/>
      <dgm:t>
        <a:bodyPr/>
        <a:lstStyle/>
        <a:p>
          <a:endParaRPr lang="pl-PL"/>
        </a:p>
      </dgm:t>
    </dgm:pt>
    <dgm:pt modelId="{DC35B492-52E6-4FAB-926D-7678DB3093A2}" type="pres">
      <dgm:prSet presAssocID="{EEFD0F46-C218-4AF0-A417-55B2FE22A8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13293F8-2CCC-46FB-BD11-316187F85388}" type="pres">
      <dgm:prSet presAssocID="{C37715D1-0CBA-455E-A4D7-9062C3719D1E}" presName="parentLin" presStyleCnt="0"/>
      <dgm:spPr/>
      <dgm:t>
        <a:bodyPr/>
        <a:lstStyle/>
        <a:p>
          <a:endParaRPr lang="en-GB"/>
        </a:p>
      </dgm:t>
    </dgm:pt>
    <dgm:pt modelId="{02217E95-17EB-4C82-ACF3-C4035E36BA64}" type="pres">
      <dgm:prSet presAssocID="{C37715D1-0CBA-455E-A4D7-9062C3719D1E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0E2689DC-7657-4FD6-AA3E-9851C937980B}" type="pres">
      <dgm:prSet presAssocID="{C37715D1-0CBA-455E-A4D7-9062C3719D1E}" presName="parentText" presStyleLbl="node1" presStyleIdx="0" presStyleCnt="1" custScaleX="94155" custScaleY="10373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6A8D39-BEB7-4859-B5FD-22417900E867}" type="pres">
      <dgm:prSet presAssocID="{C37715D1-0CBA-455E-A4D7-9062C3719D1E}" presName="negativeSpace" presStyleCnt="0"/>
      <dgm:spPr/>
      <dgm:t>
        <a:bodyPr/>
        <a:lstStyle/>
        <a:p>
          <a:endParaRPr lang="en-GB"/>
        </a:p>
      </dgm:t>
    </dgm:pt>
    <dgm:pt modelId="{7ACE9813-4B6F-4EFA-970D-852944CAFC51}" type="pres">
      <dgm:prSet presAssocID="{C37715D1-0CBA-455E-A4D7-9062C3719D1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8CAD261-A2BC-4752-A09B-132F9C41A44D}" srcId="{C37715D1-0CBA-455E-A4D7-9062C3719D1E}" destId="{1DDEDD40-920C-4709-8D2A-A18EA3A0D2DA}" srcOrd="4" destOrd="0" parTransId="{DFB6179B-F8E9-4C8D-BFCE-41A92C8BA50D}" sibTransId="{B6712F67-7994-47C5-965A-DD37435BED5A}"/>
    <dgm:cxn modelId="{57EF49BE-29F5-461E-A5D7-9499BE820EBB}" type="presOf" srcId="{C37715D1-0CBA-455E-A4D7-9062C3719D1E}" destId="{02217E95-17EB-4C82-ACF3-C4035E36BA64}" srcOrd="0" destOrd="0" presId="urn:microsoft.com/office/officeart/2005/8/layout/list1"/>
    <dgm:cxn modelId="{C8C3CB9C-A2D9-4DC9-817C-46B20AB58CFA}" srcId="{C37715D1-0CBA-455E-A4D7-9062C3719D1E}" destId="{5E1B2ADA-AD41-479B-AADC-DFBC58259012}" srcOrd="7" destOrd="0" parTransId="{4D03D424-7D2C-40DD-9948-769D400B0ED7}" sibTransId="{598A37F5-9084-49FB-A7B7-D1045619D9E0}"/>
    <dgm:cxn modelId="{B5FA4D31-A542-42EA-89BB-C5B08C397C9B}" type="presOf" srcId="{6DC9D1AA-4B6C-46C0-9A03-1CB5DE0FF4C8}" destId="{7ACE9813-4B6F-4EFA-970D-852944CAFC51}" srcOrd="0" destOrd="3" presId="urn:microsoft.com/office/officeart/2005/8/layout/list1"/>
    <dgm:cxn modelId="{526DE4FF-A6AF-40EB-AF13-B82F8ECFC8EA}" srcId="{C37715D1-0CBA-455E-A4D7-9062C3719D1E}" destId="{32087676-8A37-47D5-80EB-4221C921C96E}" srcOrd="5" destOrd="0" parTransId="{B78C0133-8F47-4B7D-8E24-D91D2F6AFFBE}" sibTransId="{DB1676DA-94AD-42BA-B041-DE3574B5C895}"/>
    <dgm:cxn modelId="{21C17D3A-374E-4B67-AC42-2E4D09B25F70}" type="presOf" srcId="{EEFD0F46-C218-4AF0-A417-55B2FE22A860}" destId="{DC35B492-52E6-4FAB-926D-7678DB3093A2}" srcOrd="0" destOrd="0" presId="urn:microsoft.com/office/officeart/2005/8/layout/list1"/>
    <dgm:cxn modelId="{9167C324-090C-4BC8-A75F-A5486C8EDF10}" type="presOf" srcId="{32087676-8A37-47D5-80EB-4221C921C96E}" destId="{7ACE9813-4B6F-4EFA-970D-852944CAFC51}" srcOrd="0" destOrd="5" presId="urn:microsoft.com/office/officeart/2005/8/layout/list1"/>
    <dgm:cxn modelId="{CAD84F6F-141E-42D4-AF7E-2F36DB8FFDB8}" srcId="{C37715D1-0CBA-455E-A4D7-9062C3719D1E}" destId="{390B726E-3275-46B9-A63E-2311709AD2DA}" srcOrd="1" destOrd="0" parTransId="{105E223C-B96F-45C1-B56D-45E3D2883E36}" sibTransId="{C130CC80-2C6A-4A4D-850E-B071626E4FE0}"/>
    <dgm:cxn modelId="{B4990B5F-8603-44F2-8ECC-B53B30A88DF6}" type="presOf" srcId="{6D1ACAD5-90D8-4678-A363-C2F36D8FA29F}" destId="{7ACE9813-4B6F-4EFA-970D-852944CAFC51}" srcOrd="0" destOrd="0" presId="urn:microsoft.com/office/officeart/2005/8/layout/list1"/>
    <dgm:cxn modelId="{24DE37AF-EFC4-4A32-85B5-653D0425CAA0}" type="presOf" srcId="{5E1B2ADA-AD41-479B-AADC-DFBC58259012}" destId="{7ACE9813-4B6F-4EFA-970D-852944CAFC51}" srcOrd="0" destOrd="7" presId="urn:microsoft.com/office/officeart/2005/8/layout/list1"/>
    <dgm:cxn modelId="{B4F6EAD7-D370-486F-A1DA-E1DA382B9886}" srcId="{EEFD0F46-C218-4AF0-A417-55B2FE22A860}" destId="{C37715D1-0CBA-455E-A4D7-9062C3719D1E}" srcOrd="0" destOrd="0" parTransId="{525B95AF-B0EF-4D43-8883-D689CFE9B99F}" sibTransId="{FECB2178-24CF-42ED-A432-7F4BF6822D7C}"/>
    <dgm:cxn modelId="{2096DDA4-4405-4DA5-BE8D-5243406D5645}" srcId="{C37715D1-0CBA-455E-A4D7-9062C3719D1E}" destId="{2A4854C7-3CB8-4B74-9944-FB16C23B8616}" srcOrd="2" destOrd="0" parTransId="{F1C2C1E8-B784-45D1-9867-891C7A25A2C8}" sibTransId="{FE51249D-1436-4CCC-873F-4E1CED849D42}"/>
    <dgm:cxn modelId="{2EF620A1-C0BC-445F-A420-31947A891B6E}" type="presOf" srcId="{E0DC76FF-0CCB-4F08-8602-63871FBEA22F}" destId="{7ACE9813-4B6F-4EFA-970D-852944CAFC51}" srcOrd="0" destOrd="6" presId="urn:microsoft.com/office/officeart/2005/8/layout/list1"/>
    <dgm:cxn modelId="{E2554A90-0778-4C62-9CF6-DE8DC3C3BA79}" type="presOf" srcId="{C37715D1-0CBA-455E-A4D7-9062C3719D1E}" destId="{0E2689DC-7657-4FD6-AA3E-9851C937980B}" srcOrd="1" destOrd="0" presId="urn:microsoft.com/office/officeart/2005/8/layout/list1"/>
    <dgm:cxn modelId="{B613A7C8-9963-4646-A9CE-6C54D2D1D9B0}" srcId="{C37715D1-0CBA-455E-A4D7-9062C3719D1E}" destId="{6D1ACAD5-90D8-4678-A363-C2F36D8FA29F}" srcOrd="0" destOrd="0" parTransId="{2E19F8FB-5598-4E94-AE46-3ACC21A7182D}" sibTransId="{08B8ECA7-671D-47E7-8F63-3C51ACC41602}"/>
    <dgm:cxn modelId="{3BDFE64B-EF34-4EBD-BF5C-CA8AE12B871B}" type="presOf" srcId="{1DDEDD40-920C-4709-8D2A-A18EA3A0D2DA}" destId="{7ACE9813-4B6F-4EFA-970D-852944CAFC51}" srcOrd="0" destOrd="4" presId="urn:microsoft.com/office/officeart/2005/8/layout/list1"/>
    <dgm:cxn modelId="{ED641820-F6C1-4AD6-8E35-021D699AA236}" srcId="{C37715D1-0CBA-455E-A4D7-9062C3719D1E}" destId="{6DC9D1AA-4B6C-46C0-9A03-1CB5DE0FF4C8}" srcOrd="3" destOrd="0" parTransId="{FAA06AEA-5648-439C-9B7C-652CB064A267}" sibTransId="{B5ECFC02-C499-420E-8150-95CEC2DA3BDF}"/>
    <dgm:cxn modelId="{CAF5BB13-56B2-42F1-854E-0A4641314BD7}" type="presOf" srcId="{390B726E-3275-46B9-A63E-2311709AD2DA}" destId="{7ACE9813-4B6F-4EFA-970D-852944CAFC51}" srcOrd="0" destOrd="1" presId="urn:microsoft.com/office/officeart/2005/8/layout/list1"/>
    <dgm:cxn modelId="{7E91C584-7334-492C-A85C-24257DDD426C}" type="presOf" srcId="{2A4854C7-3CB8-4B74-9944-FB16C23B8616}" destId="{7ACE9813-4B6F-4EFA-970D-852944CAFC51}" srcOrd="0" destOrd="2" presId="urn:microsoft.com/office/officeart/2005/8/layout/list1"/>
    <dgm:cxn modelId="{A8894FB3-6553-468A-BE26-A63066B0FE96}" srcId="{C37715D1-0CBA-455E-A4D7-9062C3719D1E}" destId="{E0DC76FF-0CCB-4F08-8602-63871FBEA22F}" srcOrd="6" destOrd="0" parTransId="{5BFA629C-9305-4993-ABEF-656C2C657F0A}" sibTransId="{C8642996-4437-471C-A50C-A5296CD79EFF}"/>
    <dgm:cxn modelId="{D692C7D6-AE65-4371-8512-5AE5FB0284FC}" type="presParOf" srcId="{DC35B492-52E6-4FAB-926D-7678DB3093A2}" destId="{613293F8-2CCC-46FB-BD11-316187F85388}" srcOrd="0" destOrd="0" presId="urn:microsoft.com/office/officeart/2005/8/layout/list1"/>
    <dgm:cxn modelId="{42C6CF54-A4F4-4054-9A41-3B42DFC1E4A1}" type="presParOf" srcId="{613293F8-2CCC-46FB-BD11-316187F85388}" destId="{02217E95-17EB-4C82-ACF3-C4035E36BA64}" srcOrd="0" destOrd="0" presId="urn:microsoft.com/office/officeart/2005/8/layout/list1"/>
    <dgm:cxn modelId="{6414681E-E280-429F-AEE4-5A6E9924C3DD}" type="presParOf" srcId="{613293F8-2CCC-46FB-BD11-316187F85388}" destId="{0E2689DC-7657-4FD6-AA3E-9851C937980B}" srcOrd="1" destOrd="0" presId="urn:microsoft.com/office/officeart/2005/8/layout/list1"/>
    <dgm:cxn modelId="{D80BC213-065D-408F-B9D6-3CB2FFA5E8AF}" type="presParOf" srcId="{DC35B492-52E6-4FAB-926D-7678DB3093A2}" destId="{476A8D39-BEB7-4859-B5FD-22417900E867}" srcOrd="1" destOrd="0" presId="urn:microsoft.com/office/officeart/2005/8/layout/list1"/>
    <dgm:cxn modelId="{1B7DF12F-8353-42C9-BB9E-1B54F818CE24}" type="presParOf" srcId="{DC35B492-52E6-4FAB-926D-7678DB3093A2}" destId="{7ACE9813-4B6F-4EFA-970D-852944CAFC5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2A059E-E0CC-4994-8954-CDE517123069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F67D4C-F0B8-4526-9AB5-BF1E40294D0B}">
      <dgm:prSet/>
      <dgm:spPr/>
      <dgm:t>
        <a:bodyPr/>
        <a:lstStyle/>
        <a:p>
          <a:r>
            <a:rPr lang="pl-PL" dirty="0"/>
            <a:t>hematological examination</a:t>
          </a:r>
          <a:endParaRPr lang="en-US" dirty="0"/>
        </a:p>
      </dgm:t>
    </dgm:pt>
    <dgm:pt modelId="{0CE0ABD8-DC76-459C-8DA4-800BB7B99FFA}" type="parTrans" cxnId="{6A6B2CE1-BBCB-480F-B340-D25458B55E1A}">
      <dgm:prSet/>
      <dgm:spPr/>
      <dgm:t>
        <a:bodyPr/>
        <a:lstStyle/>
        <a:p>
          <a:endParaRPr lang="en-US"/>
        </a:p>
      </dgm:t>
    </dgm:pt>
    <dgm:pt modelId="{86932023-39B3-488F-9B75-B195BC391904}" type="sibTrans" cxnId="{6A6B2CE1-BBCB-480F-B340-D25458B55E1A}">
      <dgm:prSet/>
      <dgm:spPr/>
      <dgm:t>
        <a:bodyPr/>
        <a:lstStyle/>
        <a:p>
          <a:endParaRPr lang="en-US"/>
        </a:p>
      </dgm:t>
    </dgm:pt>
    <dgm:pt modelId="{D172FF00-88FA-4CA2-A699-FDDC112435D6}">
      <dgm:prSet/>
      <dgm:spPr/>
      <dgm:t>
        <a:bodyPr/>
        <a:lstStyle/>
        <a:p>
          <a:r>
            <a:rPr lang="pl-PL"/>
            <a:t>lymphopenia</a:t>
          </a:r>
          <a:endParaRPr lang="en-US"/>
        </a:p>
      </dgm:t>
    </dgm:pt>
    <dgm:pt modelId="{069AF454-8F02-4245-A312-5B088C5E2D0B}" type="parTrans" cxnId="{809FA2C1-53BE-4331-89AE-B5D369C62175}">
      <dgm:prSet/>
      <dgm:spPr/>
      <dgm:t>
        <a:bodyPr/>
        <a:lstStyle/>
        <a:p>
          <a:endParaRPr lang="en-US"/>
        </a:p>
      </dgm:t>
    </dgm:pt>
    <dgm:pt modelId="{663D303D-746C-430D-A9EB-19B817BE266D}" type="sibTrans" cxnId="{809FA2C1-53BE-4331-89AE-B5D369C62175}">
      <dgm:prSet/>
      <dgm:spPr/>
      <dgm:t>
        <a:bodyPr/>
        <a:lstStyle/>
        <a:p>
          <a:endParaRPr lang="en-US"/>
        </a:p>
      </dgm:t>
    </dgm:pt>
    <dgm:pt modelId="{51A69BDA-039B-4FBB-8D8C-3EA51E2D730D}">
      <dgm:prSet/>
      <dgm:spPr/>
      <dgm:t>
        <a:bodyPr/>
        <a:lstStyle/>
        <a:p>
          <a:r>
            <a:rPr lang="pl-PL" dirty="0"/>
            <a:t>biochemical examination</a:t>
          </a:r>
          <a:endParaRPr lang="en-US" dirty="0"/>
        </a:p>
      </dgm:t>
    </dgm:pt>
    <dgm:pt modelId="{995E8D2B-BD94-4B96-839B-B3A514BD7CB2}" type="parTrans" cxnId="{E376EF3E-9065-4533-ADC0-2C5C36A4506A}">
      <dgm:prSet/>
      <dgm:spPr/>
      <dgm:t>
        <a:bodyPr/>
        <a:lstStyle/>
        <a:p>
          <a:endParaRPr lang="en-US"/>
        </a:p>
      </dgm:t>
    </dgm:pt>
    <dgm:pt modelId="{13CCD973-E805-4B3D-9D7E-31C52951CD11}" type="sibTrans" cxnId="{E376EF3E-9065-4533-ADC0-2C5C36A4506A}">
      <dgm:prSet/>
      <dgm:spPr/>
      <dgm:t>
        <a:bodyPr/>
        <a:lstStyle/>
        <a:p>
          <a:endParaRPr lang="en-US"/>
        </a:p>
      </dgm:t>
    </dgm:pt>
    <dgm:pt modelId="{FF65437A-9290-4803-AB1C-3BD371736F75}">
      <dgm:prSet/>
      <dgm:spPr/>
      <dgm:t>
        <a:bodyPr/>
        <a:lstStyle/>
        <a:p>
          <a:r>
            <a:rPr lang="pl-PL"/>
            <a:t>bilirubinaemia</a:t>
          </a:r>
          <a:endParaRPr lang="en-US" dirty="0"/>
        </a:p>
      </dgm:t>
    </dgm:pt>
    <dgm:pt modelId="{E78D7ED0-B4DA-4EF9-B3CD-167179996603}" type="parTrans" cxnId="{1ACB4DEC-41AF-4617-A545-92A48AABCEF1}">
      <dgm:prSet/>
      <dgm:spPr/>
      <dgm:t>
        <a:bodyPr/>
        <a:lstStyle/>
        <a:p>
          <a:endParaRPr lang="en-US"/>
        </a:p>
      </dgm:t>
    </dgm:pt>
    <dgm:pt modelId="{10946C40-E670-4C5A-A925-BC645D8F998A}" type="sibTrans" cxnId="{1ACB4DEC-41AF-4617-A545-92A48AABCEF1}">
      <dgm:prSet/>
      <dgm:spPr/>
      <dgm:t>
        <a:bodyPr/>
        <a:lstStyle/>
        <a:p>
          <a:endParaRPr lang="en-US"/>
        </a:p>
      </dgm:t>
    </dgm:pt>
    <dgm:pt modelId="{BB1C1673-EDB1-43D0-BE71-33A240353F2F}">
      <dgm:prSet/>
      <dgm:spPr/>
      <dgm:t>
        <a:bodyPr/>
        <a:lstStyle/>
        <a:p>
          <a:r>
            <a:rPr lang="pl-PL" dirty="0"/>
            <a:t>electrophoresis of serum proteins</a:t>
          </a:r>
          <a:endParaRPr lang="en-US" dirty="0"/>
        </a:p>
      </dgm:t>
    </dgm:pt>
    <dgm:pt modelId="{A52969F9-BF63-48DD-BC33-75A774713811}" type="parTrans" cxnId="{EF23E30B-974A-4133-BD6F-DA98EA59291E}">
      <dgm:prSet/>
      <dgm:spPr/>
      <dgm:t>
        <a:bodyPr/>
        <a:lstStyle/>
        <a:p>
          <a:endParaRPr lang="en-US"/>
        </a:p>
      </dgm:t>
    </dgm:pt>
    <dgm:pt modelId="{235C18FA-B72D-42FD-98BB-6B87EF50FEC5}" type="sibTrans" cxnId="{EF23E30B-974A-4133-BD6F-DA98EA59291E}">
      <dgm:prSet/>
      <dgm:spPr/>
      <dgm:t>
        <a:bodyPr/>
        <a:lstStyle/>
        <a:p>
          <a:endParaRPr lang="en-US"/>
        </a:p>
      </dgm:t>
    </dgm:pt>
    <dgm:pt modelId="{1D01AA72-5EB1-443D-92B5-123D3513A63F}">
      <dgm:prSet/>
      <dgm:spPr/>
      <dgm:t>
        <a:bodyPr/>
        <a:lstStyle/>
        <a:p>
          <a:r>
            <a:rPr lang="pl-PL" dirty="0"/>
            <a:t>elevated level of globulins</a:t>
          </a:r>
          <a:endParaRPr lang="en-US" dirty="0"/>
        </a:p>
      </dgm:t>
    </dgm:pt>
    <dgm:pt modelId="{4D0EF1F1-974A-4EF8-928D-D3CCE263E799}" type="parTrans" cxnId="{130775A7-724E-414B-BAA1-FC612A8ECA2C}">
      <dgm:prSet/>
      <dgm:spPr/>
      <dgm:t>
        <a:bodyPr/>
        <a:lstStyle/>
        <a:p>
          <a:endParaRPr lang="en-US"/>
        </a:p>
      </dgm:t>
    </dgm:pt>
    <dgm:pt modelId="{41EC3699-0F59-4C61-A210-471FD4186A15}" type="sibTrans" cxnId="{130775A7-724E-414B-BAA1-FC612A8ECA2C}">
      <dgm:prSet/>
      <dgm:spPr/>
      <dgm:t>
        <a:bodyPr/>
        <a:lstStyle/>
        <a:p>
          <a:endParaRPr lang="en-US"/>
        </a:p>
      </dgm:t>
    </dgm:pt>
    <dgm:pt modelId="{590E265D-4576-4946-A718-0DB0354815BB}">
      <dgm:prSet/>
      <dgm:spPr/>
      <dgm:t>
        <a:bodyPr/>
        <a:lstStyle/>
        <a:p>
          <a:r>
            <a:rPr lang="pl-PL" b="0" dirty="0"/>
            <a:t>↑ </a:t>
          </a:r>
          <a:r>
            <a:rPr lang="pl-PL" dirty="0"/>
            <a:t>0.8 – healthy cat</a:t>
          </a:r>
          <a:endParaRPr lang="en-US" dirty="0"/>
        </a:p>
      </dgm:t>
    </dgm:pt>
    <dgm:pt modelId="{7B280F2F-C752-4717-BF1C-F29C71777551}" type="parTrans" cxnId="{FAF715CE-8058-415C-9457-D86E7DC68941}">
      <dgm:prSet/>
      <dgm:spPr/>
      <dgm:t>
        <a:bodyPr/>
        <a:lstStyle/>
        <a:p>
          <a:endParaRPr lang="en-US"/>
        </a:p>
      </dgm:t>
    </dgm:pt>
    <dgm:pt modelId="{ED195A99-FCB4-4782-A49C-52CD1198E94F}" type="sibTrans" cxnId="{FAF715CE-8058-415C-9457-D86E7DC68941}">
      <dgm:prSet/>
      <dgm:spPr/>
      <dgm:t>
        <a:bodyPr/>
        <a:lstStyle/>
        <a:p>
          <a:endParaRPr lang="en-US"/>
        </a:p>
      </dgm:t>
    </dgm:pt>
    <dgm:pt modelId="{AC3CE73A-C38C-4BB3-9D54-D8CF3D88F66D}">
      <dgm:prSet/>
      <dgm:spPr/>
      <dgm:t>
        <a:bodyPr/>
        <a:lstStyle/>
        <a:p>
          <a:r>
            <a:rPr lang="pl-PL" dirty="0"/>
            <a:t>0,4 – 0,8 – FIP possibility</a:t>
          </a:r>
          <a:endParaRPr lang="en-US" dirty="0"/>
        </a:p>
      </dgm:t>
    </dgm:pt>
    <dgm:pt modelId="{F41990F5-D384-482B-B0EE-024857340B9F}" type="parTrans" cxnId="{EDDD62A6-79BF-4A3F-9D3E-1CD77F08B327}">
      <dgm:prSet/>
      <dgm:spPr/>
      <dgm:t>
        <a:bodyPr/>
        <a:lstStyle/>
        <a:p>
          <a:endParaRPr lang="en-US"/>
        </a:p>
      </dgm:t>
    </dgm:pt>
    <dgm:pt modelId="{045B8BEC-80C0-43A2-B91B-11CE572C7D2B}" type="sibTrans" cxnId="{EDDD62A6-79BF-4A3F-9D3E-1CD77F08B327}">
      <dgm:prSet/>
      <dgm:spPr/>
      <dgm:t>
        <a:bodyPr/>
        <a:lstStyle/>
        <a:p>
          <a:endParaRPr lang="en-US"/>
        </a:p>
      </dgm:t>
    </dgm:pt>
    <dgm:pt modelId="{45D31DF1-0127-4E29-90AF-6E4E72E905B2}">
      <dgm:prSet/>
      <dgm:spPr/>
      <dgm:t>
        <a:bodyPr/>
        <a:lstStyle/>
        <a:p>
          <a:r>
            <a:rPr lang="pl-PL" b="0" dirty="0"/>
            <a:t>↓</a:t>
          </a:r>
          <a:r>
            <a:rPr lang="pl-PL" dirty="0"/>
            <a:t> 0,4  - high probability of FIP</a:t>
          </a:r>
          <a:endParaRPr lang="en-US" dirty="0"/>
        </a:p>
      </dgm:t>
    </dgm:pt>
    <dgm:pt modelId="{3AC24938-EDEB-4234-8AC5-AE3EFFB6258A}" type="parTrans" cxnId="{092E6A40-7247-4AE1-9A22-4B9B01DABF02}">
      <dgm:prSet/>
      <dgm:spPr/>
      <dgm:t>
        <a:bodyPr/>
        <a:lstStyle/>
        <a:p>
          <a:endParaRPr lang="en-US"/>
        </a:p>
      </dgm:t>
    </dgm:pt>
    <dgm:pt modelId="{FE080D16-EA0D-410B-9304-2D34E044834E}" type="sibTrans" cxnId="{092E6A40-7247-4AE1-9A22-4B9B01DABF02}">
      <dgm:prSet/>
      <dgm:spPr/>
      <dgm:t>
        <a:bodyPr/>
        <a:lstStyle/>
        <a:p>
          <a:endParaRPr lang="en-US"/>
        </a:p>
      </dgm:t>
    </dgm:pt>
    <dgm:pt modelId="{B664CC2D-17AA-419B-9F51-FFC8EF3E2CD5}">
      <dgm:prSet/>
      <dgm:spPr/>
      <dgm:t>
        <a:bodyPr/>
        <a:lstStyle/>
        <a:p>
          <a:r>
            <a:rPr lang="pl-PL"/>
            <a:t>neutrophilia</a:t>
          </a:r>
        </a:p>
      </dgm:t>
    </dgm:pt>
    <dgm:pt modelId="{36AC87B4-760B-4665-AE0A-DE4EEB37FEE6}" type="parTrans" cxnId="{8380B2CE-77C1-4F23-9F54-94C944C4DFCE}">
      <dgm:prSet/>
      <dgm:spPr/>
      <dgm:t>
        <a:bodyPr/>
        <a:lstStyle/>
        <a:p>
          <a:endParaRPr lang="pl-PL"/>
        </a:p>
      </dgm:t>
    </dgm:pt>
    <dgm:pt modelId="{E002C428-1082-4A72-B2BE-B3650A7DB436}" type="sibTrans" cxnId="{8380B2CE-77C1-4F23-9F54-94C944C4DFCE}">
      <dgm:prSet/>
      <dgm:spPr/>
      <dgm:t>
        <a:bodyPr/>
        <a:lstStyle/>
        <a:p>
          <a:endParaRPr lang="pl-PL"/>
        </a:p>
      </dgm:t>
    </dgm:pt>
    <dgm:pt modelId="{3C2BA8A7-60EF-4752-B0FA-B35BD8926C95}">
      <dgm:prSet/>
      <dgm:spPr/>
      <dgm:t>
        <a:bodyPr/>
        <a:lstStyle/>
        <a:p>
          <a:r>
            <a:rPr lang="en-US"/>
            <a:t>moving the white blood cell image to the left</a:t>
          </a:r>
          <a:endParaRPr lang="pl-PL"/>
        </a:p>
      </dgm:t>
    </dgm:pt>
    <dgm:pt modelId="{186BD9C9-107C-438A-9A3D-B47F6A83546E}" type="parTrans" cxnId="{F23B0AFF-5210-4097-B5B7-3850ADB5097E}">
      <dgm:prSet/>
      <dgm:spPr/>
      <dgm:t>
        <a:bodyPr/>
        <a:lstStyle/>
        <a:p>
          <a:endParaRPr lang="pl-PL"/>
        </a:p>
      </dgm:t>
    </dgm:pt>
    <dgm:pt modelId="{EF13DDFF-1025-4EC4-A0D5-1696594C818E}" type="sibTrans" cxnId="{F23B0AFF-5210-4097-B5B7-3850ADB5097E}">
      <dgm:prSet/>
      <dgm:spPr/>
      <dgm:t>
        <a:bodyPr/>
        <a:lstStyle/>
        <a:p>
          <a:endParaRPr lang="pl-PL"/>
        </a:p>
      </dgm:t>
    </dgm:pt>
    <dgm:pt modelId="{122B1E07-EA96-446E-B5C2-B08A3B896D9B}">
      <dgm:prSet/>
      <dgm:spPr/>
      <dgm:t>
        <a:bodyPr/>
        <a:lstStyle/>
        <a:p>
          <a:r>
            <a:rPr lang="pl-PL"/>
            <a:t>anemia</a:t>
          </a:r>
        </a:p>
      </dgm:t>
    </dgm:pt>
    <dgm:pt modelId="{060F6744-25D0-4867-8CE4-E12E46DCB898}" type="parTrans" cxnId="{004D4EED-088F-41BF-B3DC-F82F3B844070}">
      <dgm:prSet/>
      <dgm:spPr/>
      <dgm:t>
        <a:bodyPr/>
        <a:lstStyle/>
        <a:p>
          <a:endParaRPr lang="pl-PL"/>
        </a:p>
      </dgm:t>
    </dgm:pt>
    <dgm:pt modelId="{AF491C6F-0729-405E-B613-277AE4300F72}" type="sibTrans" cxnId="{004D4EED-088F-41BF-B3DC-F82F3B844070}">
      <dgm:prSet/>
      <dgm:spPr/>
      <dgm:t>
        <a:bodyPr/>
        <a:lstStyle/>
        <a:p>
          <a:endParaRPr lang="pl-PL"/>
        </a:p>
      </dgm:t>
    </dgm:pt>
    <dgm:pt modelId="{998A744C-0D69-4020-9402-3B39F2457942}">
      <dgm:prSet/>
      <dgm:spPr/>
      <dgm:t>
        <a:bodyPr/>
        <a:lstStyle/>
        <a:p>
          <a:r>
            <a:rPr lang="pl-PL" dirty="0"/>
            <a:t>microcytosis</a:t>
          </a:r>
        </a:p>
      </dgm:t>
    </dgm:pt>
    <dgm:pt modelId="{F2B14BB0-0736-400A-9240-87D410E26E07}" type="parTrans" cxnId="{5518CACC-E84E-460E-8BFC-07F726CAA73A}">
      <dgm:prSet/>
      <dgm:spPr/>
      <dgm:t>
        <a:bodyPr/>
        <a:lstStyle/>
        <a:p>
          <a:endParaRPr lang="pl-PL"/>
        </a:p>
      </dgm:t>
    </dgm:pt>
    <dgm:pt modelId="{123AC561-C5AC-4E5C-8AFF-40D1D90C405B}" type="sibTrans" cxnId="{5518CACC-E84E-460E-8BFC-07F726CAA73A}">
      <dgm:prSet/>
      <dgm:spPr/>
      <dgm:t>
        <a:bodyPr/>
        <a:lstStyle/>
        <a:p>
          <a:endParaRPr lang="pl-PL"/>
        </a:p>
      </dgm:t>
    </dgm:pt>
    <dgm:pt modelId="{6B1D0D6D-24F5-4D64-8D83-CE9894284E63}">
      <dgm:prSet/>
      <dgm:spPr/>
      <dgm:t>
        <a:bodyPr/>
        <a:lstStyle/>
        <a:p>
          <a:r>
            <a:rPr lang="pl-PL" dirty="0"/>
            <a:t>increased ASPAT</a:t>
          </a:r>
        </a:p>
      </dgm:t>
    </dgm:pt>
    <dgm:pt modelId="{0270CC56-4F0B-4886-B318-7E61B65D249A}" type="parTrans" cxnId="{FC1E36A9-CA04-4593-ACA3-61244E9EDE42}">
      <dgm:prSet/>
      <dgm:spPr/>
      <dgm:t>
        <a:bodyPr/>
        <a:lstStyle/>
        <a:p>
          <a:endParaRPr lang="pl-PL"/>
        </a:p>
      </dgm:t>
    </dgm:pt>
    <dgm:pt modelId="{118D158D-3ABE-4780-9E12-27235A3C7D82}" type="sibTrans" cxnId="{FC1E36A9-CA04-4593-ACA3-61244E9EDE42}">
      <dgm:prSet/>
      <dgm:spPr/>
      <dgm:t>
        <a:bodyPr/>
        <a:lstStyle/>
        <a:p>
          <a:endParaRPr lang="pl-PL"/>
        </a:p>
      </dgm:t>
    </dgm:pt>
    <dgm:pt modelId="{4538FE18-926B-474E-90AD-44F26DF90F95}">
      <dgm:prSet/>
      <dgm:spPr/>
      <dgm:t>
        <a:bodyPr/>
        <a:lstStyle/>
        <a:p>
          <a:r>
            <a:rPr lang="en-US" dirty="0"/>
            <a:t>reduced albumin ratio compared to globulins</a:t>
          </a:r>
          <a:endParaRPr lang="pl-PL" dirty="0"/>
        </a:p>
      </dgm:t>
    </dgm:pt>
    <dgm:pt modelId="{789636F3-BC00-463C-AD51-19B14D598753}" type="parTrans" cxnId="{D928EB42-DBAD-4B4E-B113-DF27D8A39A75}">
      <dgm:prSet/>
      <dgm:spPr/>
      <dgm:t>
        <a:bodyPr/>
        <a:lstStyle/>
        <a:p>
          <a:endParaRPr lang="pl-PL"/>
        </a:p>
      </dgm:t>
    </dgm:pt>
    <dgm:pt modelId="{F5ECFEAA-6D44-4B8B-9A07-D7664E0383F7}" type="sibTrans" cxnId="{D928EB42-DBAD-4B4E-B113-DF27D8A39A75}">
      <dgm:prSet/>
      <dgm:spPr/>
      <dgm:t>
        <a:bodyPr/>
        <a:lstStyle/>
        <a:p>
          <a:endParaRPr lang="pl-PL"/>
        </a:p>
      </dgm:t>
    </dgm:pt>
    <dgm:pt modelId="{125CC068-59BC-4C3C-9A5D-C292E5D8452C}" type="pres">
      <dgm:prSet presAssocID="{EB2A059E-E0CC-4994-8954-CDE5171230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121C351-D13F-4E0F-92B4-9258AAA70AC8}" type="pres">
      <dgm:prSet presAssocID="{57F67D4C-F0B8-4526-9AB5-BF1E40294D0B}" presName="parentLin" presStyleCnt="0"/>
      <dgm:spPr/>
    </dgm:pt>
    <dgm:pt modelId="{9DF7BCA2-EB81-4007-8D5F-6D9D0338122C}" type="pres">
      <dgm:prSet presAssocID="{57F67D4C-F0B8-4526-9AB5-BF1E40294D0B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90B40B6C-2D1D-4FA4-A6E4-FE778EFDEAD8}" type="pres">
      <dgm:prSet presAssocID="{57F67D4C-F0B8-4526-9AB5-BF1E40294D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17EA03-1E3C-4991-AC20-52D4BFD38AC0}" type="pres">
      <dgm:prSet presAssocID="{57F67D4C-F0B8-4526-9AB5-BF1E40294D0B}" presName="negativeSpace" presStyleCnt="0"/>
      <dgm:spPr/>
    </dgm:pt>
    <dgm:pt modelId="{C316D695-D046-4E05-B899-EF45D96D0AF9}" type="pres">
      <dgm:prSet presAssocID="{57F67D4C-F0B8-4526-9AB5-BF1E40294D0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B92C95-1D7A-4538-B388-39E114F52F66}" type="pres">
      <dgm:prSet presAssocID="{86932023-39B3-488F-9B75-B195BC391904}" presName="spaceBetweenRectangles" presStyleCnt="0"/>
      <dgm:spPr/>
    </dgm:pt>
    <dgm:pt modelId="{AAA2329B-3C50-4C73-9B27-9333EC569B94}" type="pres">
      <dgm:prSet presAssocID="{51A69BDA-039B-4FBB-8D8C-3EA51E2D730D}" presName="parentLin" presStyleCnt="0"/>
      <dgm:spPr/>
    </dgm:pt>
    <dgm:pt modelId="{3E7A63EC-A5E4-41B0-A428-03C1AD8B78ED}" type="pres">
      <dgm:prSet presAssocID="{51A69BDA-039B-4FBB-8D8C-3EA51E2D730D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39DFB0A1-40F0-48BC-8FA9-F3F8BE3F9969}" type="pres">
      <dgm:prSet presAssocID="{51A69BDA-039B-4FBB-8D8C-3EA51E2D730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1BD40E-3753-4BD4-9BCB-EACEA5EEAE2E}" type="pres">
      <dgm:prSet presAssocID="{51A69BDA-039B-4FBB-8D8C-3EA51E2D730D}" presName="negativeSpace" presStyleCnt="0"/>
      <dgm:spPr/>
    </dgm:pt>
    <dgm:pt modelId="{C7303BDA-DF4B-44D4-8BEE-46935F571014}" type="pres">
      <dgm:prSet presAssocID="{51A69BDA-039B-4FBB-8D8C-3EA51E2D730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22048A-2C11-4785-9EEF-507789674389}" type="pres">
      <dgm:prSet presAssocID="{13CCD973-E805-4B3D-9D7E-31C52951CD11}" presName="spaceBetweenRectangles" presStyleCnt="0"/>
      <dgm:spPr/>
    </dgm:pt>
    <dgm:pt modelId="{3829A288-95E5-411B-9921-EB190BEE5493}" type="pres">
      <dgm:prSet presAssocID="{BB1C1673-EDB1-43D0-BE71-33A240353F2F}" presName="parentLin" presStyleCnt="0"/>
      <dgm:spPr/>
    </dgm:pt>
    <dgm:pt modelId="{5615A17A-43FE-4930-9FA1-041EA278E9BC}" type="pres">
      <dgm:prSet presAssocID="{BB1C1673-EDB1-43D0-BE71-33A240353F2F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6BF87F37-428E-4AC0-BDDF-9D47B48A0504}" type="pres">
      <dgm:prSet presAssocID="{BB1C1673-EDB1-43D0-BE71-33A240353F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DCCA37-1F4E-4772-B516-0406F7D86587}" type="pres">
      <dgm:prSet presAssocID="{BB1C1673-EDB1-43D0-BE71-33A240353F2F}" presName="negativeSpace" presStyleCnt="0"/>
      <dgm:spPr/>
    </dgm:pt>
    <dgm:pt modelId="{C3A64B97-4457-4A63-90D8-AD1A2614D45B}" type="pres">
      <dgm:prSet presAssocID="{BB1C1673-EDB1-43D0-BE71-33A240353F2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270DAE2-3249-4C78-8A4A-D8275D8B2785}" type="presOf" srcId="{4538FE18-926B-474E-90AD-44F26DF90F95}" destId="{C3A64B97-4457-4A63-90D8-AD1A2614D45B}" srcOrd="0" destOrd="1" presId="urn:microsoft.com/office/officeart/2005/8/layout/list1"/>
    <dgm:cxn modelId="{BB57A6D7-0911-4561-83E2-298E9B40D5D7}" type="presOf" srcId="{6B1D0D6D-24F5-4D64-8D83-CE9894284E63}" destId="{C7303BDA-DF4B-44D4-8BEE-46935F571014}" srcOrd="0" destOrd="1" presId="urn:microsoft.com/office/officeart/2005/8/layout/list1"/>
    <dgm:cxn modelId="{E9BA185B-175D-4490-B985-A08123988523}" type="presOf" srcId="{998A744C-0D69-4020-9402-3B39F2457942}" destId="{C316D695-D046-4E05-B899-EF45D96D0AF9}" srcOrd="0" destOrd="4" presId="urn:microsoft.com/office/officeart/2005/8/layout/list1"/>
    <dgm:cxn modelId="{130775A7-724E-414B-BAA1-FC612A8ECA2C}" srcId="{BB1C1673-EDB1-43D0-BE71-33A240353F2F}" destId="{1D01AA72-5EB1-443D-92B5-123D3513A63F}" srcOrd="0" destOrd="0" parTransId="{4D0EF1F1-974A-4EF8-928D-D3CCE263E799}" sibTransId="{41EC3699-0F59-4C61-A210-471FD4186A15}"/>
    <dgm:cxn modelId="{E376EF3E-9065-4533-ADC0-2C5C36A4506A}" srcId="{EB2A059E-E0CC-4994-8954-CDE517123069}" destId="{51A69BDA-039B-4FBB-8D8C-3EA51E2D730D}" srcOrd="1" destOrd="0" parTransId="{995E8D2B-BD94-4B96-839B-B3A514BD7CB2}" sibTransId="{13CCD973-E805-4B3D-9D7E-31C52951CD11}"/>
    <dgm:cxn modelId="{4B1B071C-9305-4DEB-9CD4-61F5B53DD166}" type="presOf" srcId="{590E265D-4576-4946-A718-0DB0354815BB}" destId="{C3A64B97-4457-4A63-90D8-AD1A2614D45B}" srcOrd="0" destOrd="2" presId="urn:microsoft.com/office/officeart/2005/8/layout/list1"/>
    <dgm:cxn modelId="{29D91C20-FF1D-4B33-A6D1-35A06E5FF31C}" type="presOf" srcId="{51A69BDA-039B-4FBB-8D8C-3EA51E2D730D}" destId="{3E7A63EC-A5E4-41B0-A428-03C1AD8B78ED}" srcOrd="0" destOrd="0" presId="urn:microsoft.com/office/officeart/2005/8/layout/list1"/>
    <dgm:cxn modelId="{FBF503CB-849B-4487-8F9E-ACDEE75EF998}" type="presOf" srcId="{122B1E07-EA96-446E-B5C2-B08A3B896D9B}" destId="{C316D695-D046-4E05-B899-EF45D96D0AF9}" srcOrd="0" destOrd="3" presId="urn:microsoft.com/office/officeart/2005/8/layout/list1"/>
    <dgm:cxn modelId="{809FA2C1-53BE-4331-89AE-B5D369C62175}" srcId="{57F67D4C-F0B8-4526-9AB5-BF1E40294D0B}" destId="{D172FF00-88FA-4CA2-A699-FDDC112435D6}" srcOrd="0" destOrd="0" parTransId="{069AF454-8F02-4245-A312-5B088C5E2D0B}" sibTransId="{663D303D-746C-430D-A9EB-19B817BE266D}"/>
    <dgm:cxn modelId="{8380B2CE-77C1-4F23-9F54-94C944C4DFCE}" srcId="{57F67D4C-F0B8-4526-9AB5-BF1E40294D0B}" destId="{B664CC2D-17AA-419B-9F51-FFC8EF3E2CD5}" srcOrd="1" destOrd="0" parTransId="{36AC87B4-760B-4665-AE0A-DE4EEB37FEE6}" sibTransId="{E002C428-1082-4A72-B2BE-B3650A7DB436}"/>
    <dgm:cxn modelId="{13513551-259B-44F5-BFBA-9C7FB9CF4B8C}" type="presOf" srcId="{57F67D4C-F0B8-4526-9AB5-BF1E40294D0B}" destId="{90B40B6C-2D1D-4FA4-A6E4-FE778EFDEAD8}" srcOrd="1" destOrd="0" presId="urn:microsoft.com/office/officeart/2005/8/layout/list1"/>
    <dgm:cxn modelId="{FC1E36A9-CA04-4593-ACA3-61244E9EDE42}" srcId="{51A69BDA-039B-4FBB-8D8C-3EA51E2D730D}" destId="{6B1D0D6D-24F5-4D64-8D83-CE9894284E63}" srcOrd="1" destOrd="0" parTransId="{0270CC56-4F0B-4886-B318-7E61B65D249A}" sibTransId="{118D158D-3ABE-4780-9E12-27235A3C7D82}"/>
    <dgm:cxn modelId="{D928EB42-DBAD-4B4E-B113-DF27D8A39A75}" srcId="{BB1C1673-EDB1-43D0-BE71-33A240353F2F}" destId="{4538FE18-926B-474E-90AD-44F26DF90F95}" srcOrd="1" destOrd="0" parTransId="{789636F3-BC00-463C-AD51-19B14D598753}" sibTransId="{F5ECFEAA-6D44-4B8B-9A07-D7664E0383F7}"/>
    <dgm:cxn modelId="{F8001922-AB3D-4144-8DD3-7E51817BFEB4}" type="presOf" srcId="{AC3CE73A-C38C-4BB3-9D54-D8CF3D88F66D}" destId="{C3A64B97-4457-4A63-90D8-AD1A2614D45B}" srcOrd="0" destOrd="3" presId="urn:microsoft.com/office/officeart/2005/8/layout/list1"/>
    <dgm:cxn modelId="{FAF715CE-8058-415C-9457-D86E7DC68941}" srcId="{4538FE18-926B-474E-90AD-44F26DF90F95}" destId="{590E265D-4576-4946-A718-0DB0354815BB}" srcOrd="0" destOrd="0" parTransId="{7B280F2F-C752-4717-BF1C-F29C71777551}" sibTransId="{ED195A99-FCB4-4782-A49C-52CD1198E94F}"/>
    <dgm:cxn modelId="{EF23E30B-974A-4133-BD6F-DA98EA59291E}" srcId="{EB2A059E-E0CC-4994-8954-CDE517123069}" destId="{BB1C1673-EDB1-43D0-BE71-33A240353F2F}" srcOrd="2" destOrd="0" parTransId="{A52969F9-BF63-48DD-BC33-75A774713811}" sibTransId="{235C18FA-B72D-42FD-98BB-6B87EF50FEC5}"/>
    <dgm:cxn modelId="{092E6A40-7247-4AE1-9A22-4B9B01DABF02}" srcId="{4538FE18-926B-474E-90AD-44F26DF90F95}" destId="{45D31DF1-0127-4E29-90AF-6E4E72E905B2}" srcOrd="2" destOrd="0" parTransId="{3AC24938-EDEB-4234-8AC5-AE3EFFB6258A}" sibTransId="{FE080D16-EA0D-410B-9304-2D34E044834E}"/>
    <dgm:cxn modelId="{3235EB4D-9BAB-43F4-9C93-EA802DDC5765}" type="presOf" srcId="{51A69BDA-039B-4FBB-8D8C-3EA51E2D730D}" destId="{39DFB0A1-40F0-48BC-8FA9-F3F8BE3F9969}" srcOrd="1" destOrd="0" presId="urn:microsoft.com/office/officeart/2005/8/layout/list1"/>
    <dgm:cxn modelId="{84AA962E-ECBA-4BE1-8CEE-1E8A49AD59DB}" type="presOf" srcId="{FF65437A-9290-4803-AB1C-3BD371736F75}" destId="{C7303BDA-DF4B-44D4-8BEE-46935F571014}" srcOrd="0" destOrd="0" presId="urn:microsoft.com/office/officeart/2005/8/layout/list1"/>
    <dgm:cxn modelId="{ADB5C1BD-4BD1-4397-9333-7A8BFBB91BD1}" type="presOf" srcId="{BB1C1673-EDB1-43D0-BE71-33A240353F2F}" destId="{5615A17A-43FE-4930-9FA1-041EA278E9BC}" srcOrd="0" destOrd="0" presId="urn:microsoft.com/office/officeart/2005/8/layout/list1"/>
    <dgm:cxn modelId="{C12F2C57-B0E7-42C2-95BC-DAC071A6C00A}" type="presOf" srcId="{D172FF00-88FA-4CA2-A699-FDDC112435D6}" destId="{C316D695-D046-4E05-B899-EF45D96D0AF9}" srcOrd="0" destOrd="0" presId="urn:microsoft.com/office/officeart/2005/8/layout/list1"/>
    <dgm:cxn modelId="{48EA35C8-30F9-47E0-9EFA-7648F72196AD}" type="presOf" srcId="{57F67D4C-F0B8-4526-9AB5-BF1E40294D0B}" destId="{9DF7BCA2-EB81-4007-8D5F-6D9D0338122C}" srcOrd="0" destOrd="0" presId="urn:microsoft.com/office/officeart/2005/8/layout/list1"/>
    <dgm:cxn modelId="{EDDD62A6-79BF-4A3F-9D3E-1CD77F08B327}" srcId="{4538FE18-926B-474E-90AD-44F26DF90F95}" destId="{AC3CE73A-C38C-4BB3-9D54-D8CF3D88F66D}" srcOrd="1" destOrd="0" parTransId="{F41990F5-D384-482B-B0EE-024857340B9F}" sibTransId="{045B8BEC-80C0-43A2-B91B-11CE572C7D2B}"/>
    <dgm:cxn modelId="{C2F0B448-45DB-4EF3-8157-548B615816B3}" type="presOf" srcId="{BB1C1673-EDB1-43D0-BE71-33A240353F2F}" destId="{6BF87F37-428E-4AC0-BDDF-9D47B48A0504}" srcOrd="1" destOrd="0" presId="urn:microsoft.com/office/officeart/2005/8/layout/list1"/>
    <dgm:cxn modelId="{5518CACC-E84E-460E-8BFC-07F726CAA73A}" srcId="{57F67D4C-F0B8-4526-9AB5-BF1E40294D0B}" destId="{998A744C-0D69-4020-9402-3B39F2457942}" srcOrd="4" destOrd="0" parTransId="{F2B14BB0-0736-400A-9240-87D410E26E07}" sibTransId="{123AC561-C5AC-4E5C-8AFF-40D1D90C405B}"/>
    <dgm:cxn modelId="{DB124791-A7F0-4216-A831-C321C5AEAD71}" type="presOf" srcId="{EB2A059E-E0CC-4994-8954-CDE517123069}" destId="{125CC068-59BC-4C3C-9A5D-C292E5D8452C}" srcOrd="0" destOrd="0" presId="urn:microsoft.com/office/officeart/2005/8/layout/list1"/>
    <dgm:cxn modelId="{47D059D6-A358-4A9D-AA24-8CDD769E08E3}" type="presOf" srcId="{1D01AA72-5EB1-443D-92B5-123D3513A63F}" destId="{C3A64B97-4457-4A63-90D8-AD1A2614D45B}" srcOrd="0" destOrd="0" presId="urn:microsoft.com/office/officeart/2005/8/layout/list1"/>
    <dgm:cxn modelId="{E88D0701-1BCA-4227-A2EC-E53840EA38D1}" type="presOf" srcId="{3C2BA8A7-60EF-4752-B0FA-B35BD8926C95}" destId="{C316D695-D046-4E05-B899-EF45D96D0AF9}" srcOrd="0" destOrd="2" presId="urn:microsoft.com/office/officeart/2005/8/layout/list1"/>
    <dgm:cxn modelId="{8FDA9D2F-0F25-485C-8C88-AE1B838A6A92}" type="presOf" srcId="{45D31DF1-0127-4E29-90AF-6E4E72E905B2}" destId="{C3A64B97-4457-4A63-90D8-AD1A2614D45B}" srcOrd="0" destOrd="4" presId="urn:microsoft.com/office/officeart/2005/8/layout/list1"/>
    <dgm:cxn modelId="{1ACB4DEC-41AF-4617-A545-92A48AABCEF1}" srcId="{51A69BDA-039B-4FBB-8D8C-3EA51E2D730D}" destId="{FF65437A-9290-4803-AB1C-3BD371736F75}" srcOrd="0" destOrd="0" parTransId="{E78D7ED0-B4DA-4EF9-B3CD-167179996603}" sibTransId="{10946C40-E670-4C5A-A925-BC645D8F998A}"/>
    <dgm:cxn modelId="{004D4EED-088F-41BF-B3DC-F82F3B844070}" srcId="{57F67D4C-F0B8-4526-9AB5-BF1E40294D0B}" destId="{122B1E07-EA96-446E-B5C2-B08A3B896D9B}" srcOrd="3" destOrd="0" parTransId="{060F6744-25D0-4867-8CE4-E12E46DCB898}" sibTransId="{AF491C6F-0729-405E-B613-277AE4300F72}"/>
    <dgm:cxn modelId="{9C179247-00EF-4E39-91AF-7679EF7DD457}" type="presOf" srcId="{B664CC2D-17AA-419B-9F51-FFC8EF3E2CD5}" destId="{C316D695-D046-4E05-B899-EF45D96D0AF9}" srcOrd="0" destOrd="1" presId="urn:microsoft.com/office/officeart/2005/8/layout/list1"/>
    <dgm:cxn modelId="{F23B0AFF-5210-4097-B5B7-3850ADB5097E}" srcId="{57F67D4C-F0B8-4526-9AB5-BF1E40294D0B}" destId="{3C2BA8A7-60EF-4752-B0FA-B35BD8926C95}" srcOrd="2" destOrd="0" parTransId="{186BD9C9-107C-438A-9A3D-B47F6A83546E}" sibTransId="{EF13DDFF-1025-4EC4-A0D5-1696594C818E}"/>
    <dgm:cxn modelId="{6A6B2CE1-BBCB-480F-B340-D25458B55E1A}" srcId="{EB2A059E-E0CC-4994-8954-CDE517123069}" destId="{57F67D4C-F0B8-4526-9AB5-BF1E40294D0B}" srcOrd="0" destOrd="0" parTransId="{0CE0ABD8-DC76-459C-8DA4-800BB7B99FFA}" sibTransId="{86932023-39B3-488F-9B75-B195BC391904}"/>
    <dgm:cxn modelId="{D91F3C47-97FA-4C19-8DDE-65515BDDD42A}" type="presParOf" srcId="{125CC068-59BC-4C3C-9A5D-C292E5D8452C}" destId="{2121C351-D13F-4E0F-92B4-9258AAA70AC8}" srcOrd="0" destOrd="0" presId="urn:microsoft.com/office/officeart/2005/8/layout/list1"/>
    <dgm:cxn modelId="{8D84FF78-5B2C-43BF-8CF8-BE88B1FF546F}" type="presParOf" srcId="{2121C351-D13F-4E0F-92B4-9258AAA70AC8}" destId="{9DF7BCA2-EB81-4007-8D5F-6D9D0338122C}" srcOrd="0" destOrd="0" presId="urn:microsoft.com/office/officeart/2005/8/layout/list1"/>
    <dgm:cxn modelId="{2ACD5D07-A653-4332-8AF0-9A5C13088C02}" type="presParOf" srcId="{2121C351-D13F-4E0F-92B4-9258AAA70AC8}" destId="{90B40B6C-2D1D-4FA4-A6E4-FE778EFDEAD8}" srcOrd="1" destOrd="0" presId="urn:microsoft.com/office/officeart/2005/8/layout/list1"/>
    <dgm:cxn modelId="{C9E61B30-278B-4088-A933-8AF23CE7171B}" type="presParOf" srcId="{125CC068-59BC-4C3C-9A5D-C292E5D8452C}" destId="{6A17EA03-1E3C-4991-AC20-52D4BFD38AC0}" srcOrd="1" destOrd="0" presId="urn:microsoft.com/office/officeart/2005/8/layout/list1"/>
    <dgm:cxn modelId="{E6CFAE25-710D-461D-BAF6-86CE90F545A0}" type="presParOf" srcId="{125CC068-59BC-4C3C-9A5D-C292E5D8452C}" destId="{C316D695-D046-4E05-B899-EF45D96D0AF9}" srcOrd="2" destOrd="0" presId="urn:microsoft.com/office/officeart/2005/8/layout/list1"/>
    <dgm:cxn modelId="{4A073CBE-1B59-47BC-97AA-ED5C7D0E5122}" type="presParOf" srcId="{125CC068-59BC-4C3C-9A5D-C292E5D8452C}" destId="{00B92C95-1D7A-4538-B388-39E114F52F66}" srcOrd="3" destOrd="0" presId="urn:microsoft.com/office/officeart/2005/8/layout/list1"/>
    <dgm:cxn modelId="{89719A2F-5794-44FF-AEC3-948BDD295164}" type="presParOf" srcId="{125CC068-59BC-4C3C-9A5D-C292E5D8452C}" destId="{AAA2329B-3C50-4C73-9B27-9333EC569B94}" srcOrd="4" destOrd="0" presId="urn:microsoft.com/office/officeart/2005/8/layout/list1"/>
    <dgm:cxn modelId="{6B4FC84A-281A-47F9-90C4-14A348588C1C}" type="presParOf" srcId="{AAA2329B-3C50-4C73-9B27-9333EC569B94}" destId="{3E7A63EC-A5E4-41B0-A428-03C1AD8B78ED}" srcOrd="0" destOrd="0" presId="urn:microsoft.com/office/officeart/2005/8/layout/list1"/>
    <dgm:cxn modelId="{A79EFE17-BFCE-480C-B4A9-59581263EA99}" type="presParOf" srcId="{AAA2329B-3C50-4C73-9B27-9333EC569B94}" destId="{39DFB0A1-40F0-48BC-8FA9-F3F8BE3F9969}" srcOrd="1" destOrd="0" presId="urn:microsoft.com/office/officeart/2005/8/layout/list1"/>
    <dgm:cxn modelId="{A1F5F26D-1BF8-4812-A37F-496E6A1A33EA}" type="presParOf" srcId="{125CC068-59BC-4C3C-9A5D-C292E5D8452C}" destId="{3E1BD40E-3753-4BD4-9BCB-EACEA5EEAE2E}" srcOrd="5" destOrd="0" presId="urn:microsoft.com/office/officeart/2005/8/layout/list1"/>
    <dgm:cxn modelId="{C46130F6-9AB5-4523-B880-6DE5ABCDBB91}" type="presParOf" srcId="{125CC068-59BC-4C3C-9A5D-C292E5D8452C}" destId="{C7303BDA-DF4B-44D4-8BEE-46935F571014}" srcOrd="6" destOrd="0" presId="urn:microsoft.com/office/officeart/2005/8/layout/list1"/>
    <dgm:cxn modelId="{CE1EC8E6-C07A-45EF-B59F-69A5AAD30B6E}" type="presParOf" srcId="{125CC068-59BC-4C3C-9A5D-C292E5D8452C}" destId="{7D22048A-2C11-4785-9EEF-507789674389}" srcOrd="7" destOrd="0" presId="urn:microsoft.com/office/officeart/2005/8/layout/list1"/>
    <dgm:cxn modelId="{E2DAFB79-3041-4383-BC6B-A70979183457}" type="presParOf" srcId="{125CC068-59BC-4C3C-9A5D-C292E5D8452C}" destId="{3829A288-95E5-411B-9921-EB190BEE5493}" srcOrd="8" destOrd="0" presId="urn:microsoft.com/office/officeart/2005/8/layout/list1"/>
    <dgm:cxn modelId="{2E856A28-D1B0-42BF-A11B-CBD7AAAE2DA2}" type="presParOf" srcId="{3829A288-95E5-411B-9921-EB190BEE5493}" destId="{5615A17A-43FE-4930-9FA1-041EA278E9BC}" srcOrd="0" destOrd="0" presId="urn:microsoft.com/office/officeart/2005/8/layout/list1"/>
    <dgm:cxn modelId="{69E57D89-E76A-4F40-9B26-E8C87342A3E3}" type="presParOf" srcId="{3829A288-95E5-411B-9921-EB190BEE5493}" destId="{6BF87F37-428E-4AC0-BDDF-9D47B48A0504}" srcOrd="1" destOrd="0" presId="urn:microsoft.com/office/officeart/2005/8/layout/list1"/>
    <dgm:cxn modelId="{C18F8A62-6B26-4EC1-8BBD-AB8459BC2AF1}" type="presParOf" srcId="{125CC068-59BC-4C3C-9A5D-C292E5D8452C}" destId="{DDDCCA37-1F4E-4772-B516-0406F7D86587}" srcOrd="9" destOrd="0" presId="urn:microsoft.com/office/officeart/2005/8/layout/list1"/>
    <dgm:cxn modelId="{13A844BA-F7C9-4FF6-B8A1-B6B705AE7C92}" type="presParOf" srcId="{125CC068-59BC-4C3C-9A5D-C292E5D8452C}" destId="{C3A64B97-4457-4A63-90D8-AD1A2614D4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0EA9E5-F6D8-487C-9313-B682E1C9BB46}" type="doc">
      <dgm:prSet loTypeId="urn:microsoft.com/office/officeart/2005/8/layout/vList6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D5A9188-8DBB-4E03-BDE2-8E5D3FC0D53B}">
      <dgm:prSet phldrT="[Texto]"/>
      <dgm:spPr/>
      <dgm:t>
        <a:bodyPr/>
        <a:lstStyle/>
        <a:p>
          <a:r>
            <a:rPr lang="en-GB" dirty="0" smtClean="0"/>
            <a:t>TREATMENT</a:t>
          </a:r>
          <a:endParaRPr lang="en-GB" dirty="0"/>
        </a:p>
      </dgm:t>
    </dgm:pt>
    <dgm:pt modelId="{2AE9DFC6-0CC5-4C3A-996E-773E84F32F52}" type="parTrans" cxnId="{6F3ED42F-D7A4-4FD3-BE7D-A229B0273FFE}">
      <dgm:prSet/>
      <dgm:spPr/>
      <dgm:t>
        <a:bodyPr/>
        <a:lstStyle/>
        <a:p>
          <a:endParaRPr lang="en-GB"/>
        </a:p>
      </dgm:t>
    </dgm:pt>
    <dgm:pt modelId="{8C541679-6C08-44F1-B768-61363CCC40F3}" type="sibTrans" cxnId="{6F3ED42F-D7A4-4FD3-BE7D-A229B0273FFE}">
      <dgm:prSet/>
      <dgm:spPr/>
      <dgm:t>
        <a:bodyPr/>
        <a:lstStyle/>
        <a:p>
          <a:endParaRPr lang="en-GB"/>
        </a:p>
      </dgm:t>
    </dgm:pt>
    <dgm:pt modelId="{C1042399-7569-4191-9E6C-6D9ADAA70332}">
      <dgm:prSet phldrT="[Texto]"/>
      <dgm:spPr/>
      <dgm:t>
        <a:bodyPr/>
        <a:lstStyle/>
        <a:p>
          <a:r>
            <a:rPr lang="en-GB" dirty="0" smtClean="0"/>
            <a:t>Unfavourable prognosis</a:t>
          </a:r>
          <a:endParaRPr lang="en-GB" dirty="0"/>
        </a:p>
      </dgm:t>
    </dgm:pt>
    <dgm:pt modelId="{796FAE4C-6CDE-4BA0-9C03-CADF189BA262}" type="parTrans" cxnId="{52935AD6-22B2-4214-A2C8-492AA55A4D43}">
      <dgm:prSet/>
      <dgm:spPr/>
      <dgm:t>
        <a:bodyPr/>
        <a:lstStyle/>
        <a:p>
          <a:endParaRPr lang="en-GB"/>
        </a:p>
      </dgm:t>
    </dgm:pt>
    <dgm:pt modelId="{58D0F098-BE1D-48FE-AC4D-4E254668C81E}" type="sibTrans" cxnId="{52935AD6-22B2-4214-A2C8-492AA55A4D43}">
      <dgm:prSet/>
      <dgm:spPr/>
      <dgm:t>
        <a:bodyPr/>
        <a:lstStyle/>
        <a:p>
          <a:endParaRPr lang="en-GB"/>
        </a:p>
      </dgm:t>
    </dgm:pt>
    <dgm:pt modelId="{F6CC55A6-C2F4-4BFA-81D4-5D4C751D9EE6}">
      <dgm:prSet phldrT="[Texto]"/>
      <dgm:spPr/>
      <dgm:t>
        <a:bodyPr/>
        <a:lstStyle/>
        <a:p>
          <a:r>
            <a:rPr lang="en-GB" dirty="0" smtClean="0"/>
            <a:t>PREVENTION</a:t>
          </a:r>
          <a:endParaRPr lang="en-GB" dirty="0"/>
        </a:p>
      </dgm:t>
    </dgm:pt>
    <dgm:pt modelId="{32C8B498-6F6E-455B-968D-223C4E511534}" type="parTrans" cxnId="{79CC7400-C2C2-44C5-ACE9-175308B47B3F}">
      <dgm:prSet/>
      <dgm:spPr/>
      <dgm:t>
        <a:bodyPr/>
        <a:lstStyle/>
        <a:p>
          <a:endParaRPr lang="en-GB"/>
        </a:p>
      </dgm:t>
    </dgm:pt>
    <dgm:pt modelId="{C28131B4-096C-4D37-85A3-3AF560D02515}" type="sibTrans" cxnId="{79CC7400-C2C2-44C5-ACE9-175308B47B3F}">
      <dgm:prSet/>
      <dgm:spPr/>
      <dgm:t>
        <a:bodyPr/>
        <a:lstStyle/>
        <a:p>
          <a:endParaRPr lang="en-GB"/>
        </a:p>
      </dgm:t>
    </dgm:pt>
    <dgm:pt modelId="{3AFB1E9E-9FA8-44AA-9C47-000F0CF188A1}">
      <dgm:prSet phldrT="[Texto]"/>
      <dgm:spPr/>
      <dgm:t>
        <a:bodyPr/>
        <a:lstStyle/>
        <a:p>
          <a:r>
            <a:rPr lang="en-US" altLang="pl-PL" dirty="0" smtClean="0"/>
            <a:t>Primucell vaccine - FIP</a:t>
          </a:r>
          <a:endParaRPr lang="en-GB" dirty="0"/>
        </a:p>
      </dgm:t>
    </dgm:pt>
    <dgm:pt modelId="{CAA1976D-E245-4B0F-AAF5-2B27F9682A10}" type="parTrans" cxnId="{64F4A3FE-E501-47D2-8DCD-D09E4FBA50A4}">
      <dgm:prSet/>
      <dgm:spPr/>
      <dgm:t>
        <a:bodyPr/>
        <a:lstStyle/>
        <a:p>
          <a:endParaRPr lang="en-GB"/>
        </a:p>
      </dgm:t>
    </dgm:pt>
    <dgm:pt modelId="{1C97EB7F-9122-494A-AC5D-F1E5E6865897}" type="sibTrans" cxnId="{64F4A3FE-E501-47D2-8DCD-D09E4FBA50A4}">
      <dgm:prSet/>
      <dgm:spPr/>
      <dgm:t>
        <a:bodyPr/>
        <a:lstStyle/>
        <a:p>
          <a:endParaRPr lang="en-GB"/>
        </a:p>
      </dgm:t>
    </dgm:pt>
    <dgm:pt modelId="{D374D873-839B-4032-B250-30E9FD953393}">
      <dgm:prSet/>
      <dgm:spPr/>
      <dgm:t>
        <a:bodyPr/>
        <a:lstStyle/>
        <a:p>
          <a:r>
            <a:rPr lang="en-GB" smtClean="0"/>
            <a:t>The treatment in palliative</a:t>
          </a:r>
          <a:endParaRPr lang="en-GB" dirty="0" smtClean="0"/>
        </a:p>
      </dgm:t>
    </dgm:pt>
    <dgm:pt modelId="{3D00CEC3-C1C8-437D-BFF3-4F0F7405DD8D}" type="parTrans" cxnId="{21264136-FB90-4000-896A-5DD91F69F765}">
      <dgm:prSet/>
      <dgm:spPr/>
      <dgm:t>
        <a:bodyPr/>
        <a:lstStyle/>
        <a:p>
          <a:endParaRPr lang="en-GB"/>
        </a:p>
      </dgm:t>
    </dgm:pt>
    <dgm:pt modelId="{5955B927-82FE-43D6-A2C4-B0BBF776BB16}" type="sibTrans" cxnId="{21264136-FB90-4000-896A-5DD91F69F765}">
      <dgm:prSet/>
      <dgm:spPr/>
      <dgm:t>
        <a:bodyPr/>
        <a:lstStyle/>
        <a:p>
          <a:endParaRPr lang="en-GB"/>
        </a:p>
      </dgm:t>
    </dgm:pt>
    <dgm:pt modelId="{0DE9FC46-4A43-4FE7-A344-52B5041354B7}">
      <dgm:prSet/>
      <dgm:spPr/>
      <dgm:t>
        <a:bodyPr/>
        <a:lstStyle/>
        <a:p>
          <a:r>
            <a:rPr lang="en-GB" smtClean="0"/>
            <a:t>GLUCOCORTICOIDS</a:t>
          </a:r>
          <a:endParaRPr lang="en-GB" dirty="0" smtClean="0"/>
        </a:p>
      </dgm:t>
    </dgm:pt>
    <dgm:pt modelId="{11AC28B5-81F6-46DA-A6C5-9F2D1990D1A8}" type="parTrans" cxnId="{89D671DF-78C9-49CB-84E4-E41CA2402B58}">
      <dgm:prSet/>
      <dgm:spPr/>
      <dgm:t>
        <a:bodyPr/>
        <a:lstStyle/>
        <a:p>
          <a:endParaRPr lang="en-GB"/>
        </a:p>
      </dgm:t>
    </dgm:pt>
    <dgm:pt modelId="{89D9EA72-65D8-4EBF-9BA3-5E8F0E2A620D}" type="sibTrans" cxnId="{89D671DF-78C9-49CB-84E4-E41CA2402B58}">
      <dgm:prSet/>
      <dgm:spPr/>
      <dgm:t>
        <a:bodyPr/>
        <a:lstStyle/>
        <a:p>
          <a:endParaRPr lang="en-GB"/>
        </a:p>
      </dgm:t>
    </dgm:pt>
    <dgm:pt modelId="{01FC0E95-4191-4400-96C4-72194B695EF4}">
      <dgm:prSet/>
      <dgm:spPr/>
      <dgm:t>
        <a:bodyPr/>
        <a:lstStyle/>
        <a:p>
          <a:r>
            <a:rPr lang="en-GB" smtClean="0"/>
            <a:t>ANTIBIOTIC THERAPY COMBINED WITH STEROID THERAPY</a:t>
          </a:r>
          <a:endParaRPr lang="en-GB" dirty="0" smtClean="0"/>
        </a:p>
      </dgm:t>
    </dgm:pt>
    <dgm:pt modelId="{E789F142-A62A-43B7-8EDC-A19DD8CBD7DB}" type="parTrans" cxnId="{766275F2-249D-45A9-9CB7-9BF6BA92C201}">
      <dgm:prSet/>
      <dgm:spPr/>
      <dgm:t>
        <a:bodyPr/>
        <a:lstStyle/>
        <a:p>
          <a:endParaRPr lang="en-GB"/>
        </a:p>
      </dgm:t>
    </dgm:pt>
    <dgm:pt modelId="{E1236A2F-3268-463E-BBBC-991B4CBA9AB8}" type="sibTrans" cxnId="{766275F2-249D-45A9-9CB7-9BF6BA92C201}">
      <dgm:prSet/>
      <dgm:spPr/>
      <dgm:t>
        <a:bodyPr/>
        <a:lstStyle/>
        <a:p>
          <a:endParaRPr lang="en-GB"/>
        </a:p>
      </dgm:t>
    </dgm:pt>
    <dgm:pt modelId="{141BD49A-0CE8-4F5D-B4DA-77A24E120E9F}">
      <dgm:prSet/>
      <dgm:spPr/>
      <dgm:t>
        <a:bodyPr/>
        <a:lstStyle/>
        <a:p>
          <a:r>
            <a:rPr lang="en-GB" smtClean="0"/>
            <a:t>CYTOSTATIC DRUGS</a:t>
          </a:r>
          <a:endParaRPr lang="en-GB" dirty="0" smtClean="0"/>
        </a:p>
      </dgm:t>
    </dgm:pt>
    <dgm:pt modelId="{560F6946-BB87-4D00-B8C6-A32F417FC544}" type="parTrans" cxnId="{EAA95960-4F03-4F00-A98D-FB342024B0EE}">
      <dgm:prSet/>
      <dgm:spPr/>
      <dgm:t>
        <a:bodyPr/>
        <a:lstStyle/>
        <a:p>
          <a:endParaRPr lang="en-GB"/>
        </a:p>
      </dgm:t>
    </dgm:pt>
    <dgm:pt modelId="{99FD3D85-5B12-4B52-AF32-632ED5CD40F8}" type="sibTrans" cxnId="{EAA95960-4F03-4F00-A98D-FB342024B0EE}">
      <dgm:prSet/>
      <dgm:spPr/>
      <dgm:t>
        <a:bodyPr/>
        <a:lstStyle/>
        <a:p>
          <a:endParaRPr lang="en-GB"/>
        </a:p>
      </dgm:t>
    </dgm:pt>
    <dgm:pt modelId="{05CEE3B0-C661-4E13-9003-72FC61433000}">
      <dgm:prSet/>
      <dgm:spPr/>
      <dgm:t>
        <a:bodyPr/>
        <a:lstStyle/>
        <a:p>
          <a:r>
            <a:rPr lang="en-GB" smtClean="0"/>
            <a:t>INTERFERON- low effectiveness</a:t>
          </a:r>
          <a:endParaRPr lang="en-GB" dirty="0" smtClean="0"/>
        </a:p>
      </dgm:t>
    </dgm:pt>
    <dgm:pt modelId="{9AE8E29E-D52A-4980-8DD9-517F3F78261F}" type="parTrans" cxnId="{9D585E85-299D-4CBA-BF7F-805FACA07C41}">
      <dgm:prSet/>
      <dgm:spPr/>
      <dgm:t>
        <a:bodyPr/>
        <a:lstStyle/>
        <a:p>
          <a:endParaRPr lang="en-GB"/>
        </a:p>
      </dgm:t>
    </dgm:pt>
    <dgm:pt modelId="{A088EF5B-87F3-4DCF-9FEA-3F84A1A8E6BD}" type="sibTrans" cxnId="{9D585E85-299D-4CBA-BF7F-805FACA07C41}">
      <dgm:prSet/>
      <dgm:spPr/>
      <dgm:t>
        <a:bodyPr/>
        <a:lstStyle/>
        <a:p>
          <a:endParaRPr lang="en-GB"/>
        </a:p>
      </dgm:t>
    </dgm:pt>
    <dgm:pt modelId="{624C84D7-BD27-4C74-BDB9-3A701FCBB9E6}">
      <dgm:prSet/>
      <dgm:spPr/>
      <dgm:t>
        <a:bodyPr/>
        <a:lstStyle/>
        <a:p>
          <a:r>
            <a:rPr lang="en-US" altLang="pl-PL" smtClean="0"/>
            <a:t>contains a live attenuated virus capable of replicating only at 31°C for nasal administration</a:t>
          </a:r>
          <a:endParaRPr lang="en-US" altLang="pl-PL" dirty="0"/>
        </a:p>
      </dgm:t>
    </dgm:pt>
    <dgm:pt modelId="{D9F65B37-EE05-4DEE-BBF2-174E4D53061D}" type="parTrans" cxnId="{3543F33D-40EA-48BD-8D99-DBC840039E79}">
      <dgm:prSet/>
      <dgm:spPr/>
      <dgm:t>
        <a:bodyPr/>
        <a:lstStyle/>
        <a:p>
          <a:endParaRPr lang="en-GB"/>
        </a:p>
      </dgm:t>
    </dgm:pt>
    <dgm:pt modelId="{7B866396-2F48-4EAE-BA99-CE9BA12CA5AB}" type="sibTrans" cxnId="{3543F33D-40EA-48BD-8D99-DBC840039E79}">
      <dgm:prSet/>
      <dgm:spPr/>
      <dgm:t>
        <a:bodyPr/>
        <a:lstStyle/>
        <a:p>
          <a:endParaRPr lang="en-GB"/>
        </a:p>
      </dgm:t>
    </dgm:pt>
    <dgm:pt modelId="{1355830C-E60A-45AF-8456-CA2FE7F4CD2A}">
      <dgm:prSet/>
      <dgm:spPr/>
      <dgm:t>
        <a:bodyPr/>
        <a:lstStyle/>
        <a:p>
          <a:r>
            <a:rPr lang="en-US" altLang="pl-PL" dirty="0" smtClean="0"/>
            <a:t>stimulates local mucosal responses and general cellular and humoral immunity</a:t>
          </a:r>
          <a:endParaRPr lang="en-US" altLang="pl-PL" dirty="0"/>
        </a:p>
      </dgm:t>
    </dgm:pt>
    <dgm:pt modelId="{E6CEB19C-586A-465D-8706-CACA986F2D83}" type="parTrans" cxnId="{24F2D5BF-E840-4668-BAA6-E4C3DFDE57BD}">
      <dgm:prSet/>
      <dgm:spPr/>
      <dgm:t>
        <a:bodyPr/>
        <a:lstStyle/>
        <a:p>
          <a:endParaRPr lang="en-GB"/>
        </a:p>
      </dgm:t>
    </dgm:pt>
    <dgm:pt modelId="{693CCF85-D3D1-4BBB-A65B-923489D2FA8B}" type="sibTrans" cxnId="{24F2D5BF-E840-4668-BAA6-E4C3DFDE57BD}">
      <dgm:prSet/>
      <dgm:spPr/>
      <dgm:t>
        <a:bodyPr/>
        <a:lstStyle/>
        <a:p>
          <a:endParaRPr lang="en-GB"/>
        </a:p>
      </dgm:t>
    </dgm:pt>
    <dgm:pt modelId="{51A596DA-A865-44E3-9B02-E20E34E95E39}">
      <dgm:prSet/>
      <dgm:spPr/>
      <dgm:t>
        <a:bodyPr/>
        <a:lstStyle/>
        <a:p>
          <a:r>
            <a:rPr lang="en-US" altLang="pl-PL" dirty="0" smtClean="0"/>
            <a:t>questioned effectiveness</a:t>
          </a:r>
          <a:endParaRPr lang="en-US" altLang="pl-PL" dirty="0"/>
        </a:p>
      </dgm:t>
    </dgm:pt>
    <dgm:pt modelId="{4FC2229E-6078-4E11-AD30-F6A2E7E2A744}" type="parTrans" cxnId="{CEA84F67-E041-4DCD-B9DC-28D47EE0C514}">
      <dgm:prSet/>
      <dgm:spPr/>
      <dgm:t>
        <a:bodyPr/>
        <a:lstStyle/>
        <a:p>
          <a:endParaRPr lang="en-GB"/>
        </a:p>
      </dgm:t>
    </dgm:pt>
    <dgm:pt modelId="{98F8E91D-1EBB-49FC-A9F3-278320B77CB1}" type="sibTrans" cxnId="{CEA84F67-E041-4DCD-B9DC-28D47EE0C514}">
      <dgm:prSet/>
      <dgm:spPr/>
      <dgm:t>
        <a:bodyPr/>
        <a:lstStyle/>
        <a:p>
          <a:endParaRPr lang="en-GB"/>
        </a:p>
      </dgm:t>
    </dgm:pt>
    <dgm:pt modelId="{E4755BD9-6894-41F9-BB47-0B9DA47DC844}" type="pres">
      <dgm:prSet presAssocID="{3D0EA9E5-F6D8-487C-9313-B682E1C9BB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2BF9AA2-D065-4BC3-9885-FCCC9F926912}" type="pres">
      <dgm:prSet presAssocID="{ED5A9188-8DBB-4E03-BDE2-8E5D3FC0D53B}" presName="linNode" presStyleCnt="0"/>
      <dgm:spPr/>
    </dgm:pt>
    <dgm:pt modelId="{29E29913-8B80-4447-8F12-A8CD94A1E0B6}" type="pres">
      <dgm:prSet presAssocID="{ED5A9188-8DBB-4E03-BDE2-8E5D3FC0D53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EF6E20-321C-42E4-B376-8B3ED3B2E67E}" type="pres">
      <dgm:prSet presAssocID="{ED5A9188-8DBB-4E03-BDE2-8E5D3FC0D53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1C23B4-2C1A-4131-B1A5-5DEA5FA239F4}" type="pres">
      <dgm:prSet presAssocID="{8C541679-6C08-44F1-B768-61363CCC40F3}" presName="spacing" presStyleCnt="0"/>
      <dgm:spPr/>
    </dgm:pt>
    <dgm:pt modelId="{BD4544D5-945D-4418-B54A-3E8CE886B901}" type="pres">
      <dgm:prSet presAssocID="{F6CC55A6-C2F4-4BFA-81D4-5D4C751D9EE6}" presName="linNode" presStyleCnt="0"/>
      <dgm:spPr/>
    </dgm:pt>
    <dgm:pt modelId="{20DA2466-923B-4371-BFFA-320259462F5B}" type="pres">
      <dgm:prSet presAssocID="{F6CC55A6-C2F4-4BFA-81D4-5D4C751D9EE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10E05A-7801-4901-B39B-DD20DEBD3CB8}" type="pres">
      <dgm:prSet presAssocID="{F6CC55A6-C2F4-4BFA-81D4-5D4C751D9EE6}" presName="childShp" presStyleLbl="bgAccFollowNode1" presStyleIdx="1" presStyleCnt="2" custLinFactNeighborY="26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21AF8B-FE84-48D3-ADA4-BDB4906423F1}" type="presOf" srcId="{ED5A9188-8DBB-4E03-BDE2-8E5D3FC0D53B}" destId="{29E29913-8B80-4447-8F12-A8CD94A1E0B6}" srcOrd="0" destOrd="0" presId="urn:microsoft.com/office/officeart/2005/8/layout/vList6"/>
    <dgm:cxn modelId="{CEA84F67-E041-4DCD-B9DC-28D47EE0C514}" srcId="{F6CC55A6-C2F4-4BFA-81D4-5D4C751D9EE6}" destId="{51A596DA-A865-44E3-9B02-E20E34E95E39}" srcOrd="3" destOrd="0" parTransId="{4FC2229E-6078-4E11-AD30-F6A2E7E2A744}" sibTransId="{98F8E91D-1EBB-49FC-A9F3-278320B77CB1}"/>
    <dgm:cxn modelId="{D42A47FC-C035-47B7-BA43-97BEFEB8E1CA}" type="presOf" srcId="{3D0EA9E5-F6D8-487C-9313-B682E1C9BB46}" destId="{E4755BD9-6894-41F9-BB47-0B9DA47DC844}" srcOrd="0" destOrd="0" presId="urn:microsoft.com/office/officeart/2005/8/layout/vList6"/>
    <dgm:cxn modelId="{79CC7400-C2C2-44C5-ACE9-175308B47B3F}" srcId="{3D0EA9E5-F6D8-487C-9313-B682E1C9BB46}" destId="{F6CC55A6-C2F4-4BFA-81D4-5D4C751D9EE6}" srcOrd="1" destOrd="0" parTransId="{32C8B498-6F6E-455B-968D-223C4E511534}" sibTransId="{C28131B4-096C-4D37-85A3-3AF560D02515}"/>
    <dgm:cxn modelId="{EFB9B372-2DE2-4809-9D92-AD1BF6C8B37F}" type="presOf" srcId="{51A596DA-A865-44E3-9B02-E20E34E95E39}" destId="{6610E05A-7801-4901-B39B-DD20DEBD3CB8}" srcOrd="0" destOrd="3" presId="urn:microsoft.com/office/officeart/2005/8/layout/vList6"/>
    <dgm:cxn modelId="{52935AD6-22B2-4214-A2C8-492AA55A4D43}" srcId="{ED5A9188-8DBB-4E03-BDE2-8E5D3FC0D53B}" destId="{C1042399-7569-4191-9E6C-6D9ADAA70332}" srcOrd="0" destOrd="0" parTransId="{796FAE4C-6CDE-4BA0-9C03-CADF189BA262}" sibTransId="{58D0F098-BE1D-48FE-AC4D-4E254668C81E}"/>
    <dgm:cxn modelId="{0234DCAB-DC31-4E3A-8275-42FA6F6928F8}" type="presOf" srcId="{141BD49A-0CE8-4F5D-B4DA-77A24E120E9F}" destId="{12EF6E20-321C-42E4-B376-8B3ED3B2E67E}" srcOrd="0" destOrd="4" presId="urn:microsoft.com/office/officeart/2005/8/layout/vList6"/>
    <dgm:cxn modelId="{9DC53DAA-0AF6-49B9-9F8C-1B630E40BDE0}" type="presOf" srcId="{C1042399-7569-4191-9E6C-6D9ADAA70332}" destId="{12EF6E20-321C-42E4-B376-8B3ED3B2E67E}" srcOrd="0" destOrd="0" presId="urn:microsoft.com/office/officeart/2005/8/layout/vList6"/>
    <dgm:cxn modelId="{EAA95960-4F03-4F00-A98D-FB342024B0EE}" srcId="{ED5A9188-8DBB-4E03-BDE2-8E5D3FC0D53B}" destId="{141BD49A-0CE8-4F5D-B4DA-77A24E120E9F}" srcOrd="4" destOrd="0" parTransId="{560F6946-BB87-4D00-B8C6-A32F417FC544}" sibTransId="{99FD3D85-5B12-4B52-AF32-632ED5CD40F8}"/>
    <dgm:cxn modelId="{DF1ED34D-A61C-49C1-AB02-9B270CE70999}" type="presOf" srcId="{F6CC55A6-C2F4-4BFA-81D4-5D4C751D9EE6}" destId="{20DA2466-923B-4371-BFFA-320259462F5B}" srcOrd="0" destOrd="0" presId="urn:microsoft.com/office/officeart/2005/8/layout/vList6"/>
    <dgm:cxn modelId="{766275F2-249D-45A9-9CB7-9BF6BA92C201}" srcId="{ED5A9188-8DBB-4E03-BDE2-8E5D3FC0D53B}" destId="{01FC0E95-4191-4400-96C4-72194B695EF4}" srcOrd="3" destOrd="0" parTransId="{E789F142-A62A-43B7-8EDC-A19DD8CBD7DB}" sibTransId="{E1236A2F-3268-463E-BBBC-991B4CBA9AB8}"/>
    <dgm:cxn modelId="{24F2D5BF-E840-4668-BAA6-E4C3DFDE57BD}" srcId="{F6CC55A6-C2F4-4BFA-81D4-5D4C751D9EE6}" destId="{1355830C-E60A-45AF-8456-CA2FE7F4CD2A}" srcOrd="2" destOrd="0" parTransId="{E6CEB19C-586A-465D-8706-CACA986F2D83}" sibTransId="{693CCF85-D3D1-4BBB-A65B-923489D2FA8B}"/>
    <dgm:cxn modelId="{89D671DF-78C9-49CB-84E4-E41CA2402B58}" srcId="{ED5A9188-8DBB-4E03-BDE2-8E5D3FC0D53B}" destId="{0DE9FC46-4A43-4FE7-A344-52B5041354B7}" srcOrd="2" destOrd="0" parTransId="{11AC28B5-81F6-46DA-A6C5-9F2D1990D1A8}" sibTransId="{89D9EA72-65D8-4EBF-9BA3-5E8F0E2A620D}"/>
    <dgm:cxn modelId="{6F3ED42F-D7A4-4FD3-BE7D-A229B0273FFE}" srcId="{3D0EA9E5-F6D8-487C-9313-B682E1C9BB46}" destId="{ED5A9188-8DBB-4E03-BDE2-8E5D3FC0D53B}" srcOrd="0" destOrd="0" parTransId="{2AE9DFC6-0CC5-4C3A-996E-773E84F32F52}" sibTransId="{8C541679-6C08-44F1-B768-61363CCC40F3}"/>
    <dgm:cxn modelId="{64F4A3FE-E501-47D2-8DCD-D09E4FBA50A4}" srcId="{F6CC55A6-C2F4-4BFA-81D4-5D4C751D9EE6}" destId="{3AFB1E9E-9FA8-44AA-9C47-000F0CF188A1}" srcOrd="0" destOrd="0" parTransId="{CAA1976D-E245-4B0F-AAF5-2B27F9682A10}" sibTransId="{1C97EB7F-9122-494A-AC5D-F1E5E6865897}"/>
    <dgm:cxn modelId="{3543F33D-40EA-48BD-8D99-DBC840039E79}" srcId="{F6CC55A6-C2F4-4BFA-81D4-5D4C751D9EE6}" destId="{624C84D7-BD27-4C74-BDB9-3A701FCBB9E6}" srcOrd="1" destOrd="0" parTransId="{D9F65B37-EE05-4DEE-BBF2-174E4D53061D}" sibTransId="{7B866396-2F48-4EAE-BA99-CE9BA12CA5AB}"/>
    <dgm:cxn modelId="{B9D50AF4-35A8-4B9F-93F5-7ECF82912F42}" type="presOf" srcId="{0DE9FC46-4A43-4FE7-A344-52B5041354B7}" destId="{12EF6E20-321C-42E4-B376-8B3ED3B2E67E}" srcOrd="0" destOrd="2" presId="urn:microsoft.com/office/officeart/2005/8/layout/vList6"/>
    <dgm:cxn modelId="{21264136-FB90-4000-896A-5DD91F69F765}" srcId="{ED5A9188-8DBB-4E03-BDE2-8E5D3FC0D53B}" destId="{D374D873-839B-4032-B250-30E9FD953393}" srcOrd="1" destOrd="0" parTransId="{3D00CEC3-C1C8-437D-BFF3-4F0F7405DD8D}" sibTransId="{5955B927-82FE-43D6-A2C4-B0BBF776BB16}"/>
    <dgm:cxn modelId="{2E060C09-175A-4CA8-A8E2-B5F8A4774B91}" type="presOf" srcId="{D374D873-839B-4032-B250-30E9FD953393}" destId="{12EF6E20-321C-42E4-B376-8B3ED3B2E67E}" srcOrd="0" destOrd="1" presId="urn:microsoft.com/office/officeart/2005/8/layout/vList6"/>
    <dgm:cxn modelId="{8973D6E9-F832-40FA-929F-0B1CAF2CBBAF}" type="presOf" srcId="{1355830C-E60A-45AF-8456-CA2FE7F4CD2A}" destId="{6610E05A-7801-4901-B39B-DD20DEBD3CB8}" srcOrd="0" destOrd="2" presId="urn:microsoft.com/office/officeart/2005/8/layout/vList6"/>
    <dgm:cxn modelId="{9D585E85-299D-4CBA-BF7F-805FACA07C41}" srcId="{ED5A9188-8DBB-4E03-BDE2-8E5D3FC0D53B}" destId="{05CEE3B0-C661-4E13-9003-72FC61433000}" srcOrd="5" destOrd="0" parTransId="{9AE8E29E-D52A-4980-8DD9-517F3F78261F}" sibTransId="{A088EF5B-87F3-4DCF-9FEA-3F84A1A8E6BD}"/>
    <dgm:cxn modelId="{6EA36B01-2860-482C-B93D-E58B406A9A05}" type="presOf" srcId="{05CEE3B0-C661-4E13-9003-72FC61433000}" destId="{12EF6E20-321C-42E4-B376-8B3ED3B2E67E}" srcOrd="0" destOrd="5" presId="urn:microsoft.com/office/officeart/2005/8/layout/vList6"/>
    <dgm:cxn modelId="{7941158A-76F0-499D-83DC-CF3AA097BA19}" type="presOf" srcId="{3AFB1E9E-9FA8-44AA-9C47-000F0CF188A1}" destId="{6610E05A-7801-4901-B39B-DD20DEBD3CB8}" srcOrd="0" destOrd="0" presId="urn:microsoft.com/office/officeart/2005/8/layout/vList6"/>
    <dgm:cxn modelId="{59078905-58AD-4DF4-955B-5E94EAA4951A}" type="presOf" srcId="{624C84D7-BD27-4C74-BDB9-3A701FCBB9E6}" destId="{6610E05A-7801-4901-B39B-DD20DEBD3CB8}" srcOrd="0" destOrd="1" presId="urn:microsoft.com/office/officeart/2005/8/layout/vList6"/>
    <dgm:cxn modelId="{312ED113-3F53-4AC4-9211-405BF0A421FC}" type="presOf" srcId="{01FC0E95-4191-4400-96C4-72194B695EF4}" destId="{12EF6E20-321C-42E4-B376-8B3ED3B2E67E}" srcOrd="0" destOrd="3" presId="urn:microsoft.com/office/officeart/2005/8/layout/vList6"/>
    <dgm:cxn modelId="{2CCFB4FB-2313-4C3C-93BD-184D3F0571A8}" type="presParOf" srcId="{E4755BD9-6894-41F9-BB47-0B9DA47DC844}" destId="{E2BF9AA2-D065-4BC3-9885-FCCC9F926912}" srcOrd="0" destOrd="0" presId="urn:microsoft.com/office/officeart/2005/8/layout/vList6"/>
    <dgm:cxn modelId="{52D9C3CF-4F87-4110-B5B8-59CBE17A38AD}" type="presParOf" srcId="{E2BF9AA2-D065-4BC3-9885-FCCC9F926912}" destId="{29E29913-8B80-4447-8F12-A8CD94A1E0B6}" srcOrd="0" destOrd="0" presId="urn:microsoft.com/office/officeart/2005/8/layout/vList6"/>
    <dgm:cxn modelId="{7B19FA64-D19D-4120-A270-8E3707D0DD27}" type="presParOf" srcId="{E2BF9AA2-D065-4BC3-9885-FCCC9F926912}" destId="{12EF6E20-321C-42E4-B376-8B3ED3B2E67E}" srcOrd="1" destOrd="0" presId="urn:microsoft.com/office/officeart/2005/8/layout/vList6"/>
    <dgm:cxn modelId="{17B10A37-8027-4625-9B48-597278FE49DC}" type="presParOf" srcId="{E4755BD9-6894-41F9-BB47-0B9DA47DC844}" destId="{C31C23B4-2C1A-4131-B1A5-5DEA5FA239F4}" srcOrd="1" destOrd="0" presId="urn:microsoft.com/office/officeart/2005/8/layout/vList6"/>
    <dgm:cxn modelId="{738CC264-8488-43E3-AC45-A24AFFEE4B06}" type="presParOf" srcId="{E4755BD9-6894-41F9-BB47-0B9DA47DC844}" destId="{BD4544D5-945D-4418-B54A-3E8CE886B901}" srcOrd="2" destOrd="0" presId="urn:microsoft.com/office/officeart/2005/8/layout/vList6"/>
    <dgm:cxn modelId="{D0A36D71-96D3-4446-95E3-95658D4AE196}" type="presParOf" srcId="{BD4544D5-945D-4418-B54A-3E8CE886B901}" destId="{20DA2466-923B-4371-BFFA-320259462F5B}" srcOrd="0" destOrd="0" presId="urn:microsoft.com/office/officeart/2005/8/layout/vList6"/>
    <dgm:cxn modelId="{3BA088F3-A985-4526-870F-EA110210ADD5}" type="presParOf" srcId="{BD4544D5-945D-4418-B54A-3E8CE886B901}" destId="{6610E05A-7801-4901-B39B-DD20DEBD3C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49D98-7278-4410-81CB-EAB1235047DC}">
      <dsp:nvSpPr>
        <dsp:cNvPr id="0" name=""/>
        <dsp:cNvSpPr/>
      </dsp:nvSpPr>
      <dsp:spPr>
        <a:xfrm>
          <a:off x="20" y="197080"/>
          <a:ext cx="1954317" cy="460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Enteric </a:t>
          </a:r>
          <a:r>
            <a:rPr lang="en-GB" sz="1600" kern="1200" dirty="0" err="1" smtClean="0"/>
            <a:t>FCoV</a:t>
          </a:r>
          <a:endParaRPr lang="en-GB" sz="1600" kern="1200" dirty="0"/>
        </a:p>
      </dsp:txBody>
      <dsp:txXfrm>
        <a:off x="20" y="197080"/>
        <a:ext cx="1954317" cy="460800"/>
      </dsp:txXfrm>
    </dsp:sp>
    <dsp:sp modelId="{9B2EBAAF-727B-4B90-A689-039ED8076533}">
      <dsp:nvSpPr>
        <dsp:cNvPr id="0" name=""/>
        <dsp:cNvSpPr/>
      </dsp:nvSpPr>
      <dsp:spPr>
        <a:xfrm>
          <a:off x="20" y="657880"/>
          <a:ext cx="1954317" cy="22399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Occurs very often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Attacks the intestinal epithelium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Causes local infections, no viremia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Almost non-pathogenic</a:t>
          </a:r>
          <a:endParaRPr lang="en-GB" sz="1600" kern="1200" dirty="0"/>
        </a:p>
      </dsp:txBody>
      <dsp:txXfrm>
        <a:off x="20" y="657880"/>
        <a:ext cx="1954317" cy="2239920"/>
      </dsp:txXfrm>
    </dsp:sp>
    <dsp:sp modelId="{AC6F8919-CD44-4607-816A-C0399F3FD179}">
      <dsp:nvSpPr>
        <dsp:cNvPr id="0" name=""/>
        <dsp:cNvSpPr/>
      </dsp:nvSpPr>
      <dsp:spPr>
        <a:xfrm>
          <a:off x="2227942" y="197080"/>
          <a:ext cx="1954317" cy="460800"/>
        </a:xfrm>
        <a:prstGeom prst="rect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68000"/>
                <a:alpha val="90000"/>
                <a:lumMod val="100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FIPV</a:t>
          </a:r>
          <a:endParaRPr lang="en-GB" sz="1600" kern="1200" dirty="0"/>
        </a:p>
      </dsp:txBody>
      <dsp:txXfrm>
        <a:off x="2227942" y="197080"/>
        <a:ext cx="1954317" cy="460800"/>
      </dsp:txXfrm>
    </dsp:sp>
    <dsp:sp modelId="{5D2D8C3D-7B65-4BED-936B-3E4EACE368CA}">
      <dsp:nvSpPr>
        <dsp:cNvPr id="0" name=""/>
        <dsp:cNvSpPr/>
      </dsp:nvSpPr>
      <dsp:spPr>
        <a:xfrm>
          <a:off x="2227942" y="657880"/>
          <a:ext cx="1954317" cy="2239920"/>
        </a:xfrm>
        <a:prstGeom prst="rect">
          <a:avLst/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-1353490"/>
              <a:satOff val="24994"/>
              <a:lumOff val="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Occurs sporadically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Attacks macrophages-constant viremia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Generalized infection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Leads to death</a:t>
          </a:r>
          <a:endParaRPr lang="en-GB" sz="1600" kern="1200" dirty="0"/>
        </a:p>
      </dsp:txBody>
      <dsp:txXfrm>
        <a:off x="2227942" y="657880"/>
        <a:ext cx="1954317" cy="2239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20C42-BD75-4482-90EC-F81D27829FA6}">
      <dsp:nvSpPr>
        <dsp:cNvPr id="0" name=""/>
        <dsp:cNvSpPr/>
      </dsp:nvSpPr>
      <dsp:spPr>
        <a:xfrm>
          <a:off x="0" y="315824"/>
          <a:ext cx="413927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FAC57-2211-4AC0-A932-11EE85D7E2F1}">
      <dsp:nvSpPr>
        <dsp:cNvPr id="0" name=""/>
        <dsp:cNvSpPr/>
      </dsp:nvSpPr>
      <dsp:spPr>
        <a:xfrm>
          <a:off x="197060" y="67579"/>
          <a:ext cx="3941204" cy="5286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518" tIns="0" rIns="1095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Asymptomatic</a:t>
          </a:r>
          <a:r>
            <a:rPr lang="pl-PL" sz="1800" kern="1200" baseline="0" dirty="0"/>
            <a:t> carrier - usually</a:t>
          </a:r>
          <a:endParaRPr lang="en-US" sz="1800" kern="1200" dirty="0"/>
        </a:p>
      </dsp:txBody>
      <dsp:txXfrm>
        <a:off x="222868" y="93387"/>
        <a:ext cx="3889588" cy="477069"/>
      </dsp:txXfrm>
    </dsp:sp>
    <dsp:sp modelId="{B1E15C50-CD5E-4064-857C-1E928C1169CD}">
      <dsp:nvSpPr>
        <dsp:cNvPr id="0" name=""/>
        <dsp:cNvSpPr/>
      </dsp:nvSpPr>
      <dsp:spPr>
        <a:xfrm>
          <a:off x="0" y="1177664"/>
          <a:ext cx="4139279" cy="311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254" tIns="395732" rIns="32125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transient, slight symptoms - young cats during weaning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poorly expressed inflammation of the upper respiratory tract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diarrhea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vomiting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slight increase in body temperature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convalescent cats</a:t>
          </a:r>
          <a:r>
            <a:rPr lang="en-US" sz="1800" kern="1200" dirty="0"/>
            <a:t> - the antibodies do not protect against FIP but contribute to its development!</a:t>
          </a:r>
          <a:endParaRPr lang="pl-PL" sz="1800" kern="1200" dirty="0"/>
        </a:p>
      </dsp:txBody>
      <dsp:txXfrm>
        <a:off x="0" y="1177664"/>
        <a:ext cx="4139279" cy="3112200"/>
      </dsp:txXfrm>
    </dsp:sp>
    <dsp:sp modelId="{BA30AFE5-71CF-4565-B5DE-AFCC7210FD7B}">
      <dsp:nvSpPr>
        <dsp:cNvPr id="0" name=""/>
        <dsp:cNvSpPr/>
      </dsp:nvSpPr>
      <dsp:spPr>
        <a:xfrm>
          <a:off x="206963" y="897224"/>
          <a:ext cx="2897495" cy="560880"/>
        </a:xfrm>
        <a:prstGeom prst="roundRect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98000"/>
                <a:lumMod val="110000"/>
              </a:schemeClr>
            </a:gs>
            <a:gs pos="84000">
              <a:schemeClr val="accent5">
                <a:hueOff val="-419932"/>
                <a:satOff val="22824"/>
                <a:lumOff val="-421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518" tIns="0" rIns="1095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Enteritis - sometimes</a:t>
          </a:r>
          <a:endParaRPr lang="en-US" sz="1800" kern="1200" dirty="0"/>
        </a:p>
      </dsp:txBody>
      <dsp:txXfrm>
        <a:off x="234343" y="924604"/>
        <a:ext cx="2842735" cy="506120"/>
      </dsp:txXfrm>
    </dsp:sp>
    <dsp:sp modelId="{4CDCEB50-3E60-46A7-BE25-D1961E8B152E}">
      <dsp:nvSpPr>
        <dsp:cNvPr id="0" name=""/>
        <dsp:cNvSpPr/>
      </dsp:nvSpPr>
      <dsp:spPr>
        <a:xfrm>
          <a:off x="0" y="4672904"/>
          <a:ext cx="4139279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254" tIns="395732" rIns="32125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/>
            <a:t>about 5% - 10% of cats</a:t>
          </a:r>
          <a:endParaRPr lang="en-US" sz="1900" kern="1200" dirty="0"/>
        </a:p>
      </dsp:txBody>
      <dsp:txXfrm>
        <a:off x="0" y="4672904"/>
        <a:ext cx="4139279" cy="793012"/>
      </dsp:txXfrm>
    </dsp:sp>
    <dsp:sp modelId="{DF2947E9-B053-49CF-994C-DF67819B3FB1}">
      <dsp:nvSpPr>
        <dsp:cNvPr id="0" name=""/>
        <dsp:cNvSpPr/>
      </dsp:nvSpPr>
      <dsp:spPr>
        <a:xfrm>
          <a:off x="206963" y="4392464"/>
          <a:ext cx="2897495" cy="560880"/>
        </a:xfrm>
        <a:prstGeom prst="roundRect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98000"/>
                <a:lumMod val="110000"/>
              </a:schemeClr>
            </a:gs>
            <a:gs pos="84000">
              <a:schemeClr val="accent5">
                <a:hueOff val="-839865"/>
                <a:satOff val="45647"/>
                <a:lumOff val="-843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518" tIns="0" rIns="1095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FIP – feline infectious peritonitis – rarely</a:t>
          </a:r>
          <a:endParaRPr lang="en-US" sz="1800" kern="1200" dirty="0"/>
        </a:p>
      </dsp:txBody>
      <dsp:txXfrm>
        <a:off x="234343" y="4419844"/>
        <a:ext cx="2842735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79568-FF38-4041-BF82-04C4910AB199}">
      <dsp:nvSpPr>
        <dsp:cNvPr id="0" name=""/>
        <dsp:cNvSpPr/>
      </dsp:nvSpPr>
      <dsp:spPr>
        <a:xfrm>
          <a:off x="38" y="48979"/>
          <a:ext cx="3685337" cy="14123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POLYSEROSITIS (EFFUSIVE FORM)</a:t>
          </a:r>
          <a:endParaRPr lang="en-US" sz="2300" kern="1200" dirty="0"/>
        </a:p>
      </dsp:txBody>
      <dsp:txXfrm>
        <a:off x="38" y="48979"/>
        <a:ext cx="3685337" cy="1412303"/>
      </dsp:txXfrm>
    </dsp:sp>
    <dsp:sp modelId="{2EBB634A-233C-4AA5-9381-5E6270D04B4E}">
      <dsp:nvSpPr>
        <dsp:cNvPr id="0" name=""/>
        <dsp:cNvSpPr/>
      </dsp:nvSpPr>
      <dsp:spPr>
        <a:xfrm>
          <a:off x="38" y="1461283"/>
          <a:ext cx="3685337" cy="28410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Accumulation </a:t>
          </a:r>
          <a:r>
            <a:rPr lang="en-US" sz="2300" kern="1200" dirty="0"/>
            <a:t>of fluid in the </a:t>
          </a:r>
          <a:r>
            <a:rPr lang="pl-PL" sz="2300" kern="1200" dirty="0"/>
            <a:t>body </a:t>
          </a:r>
          <a:r>
            <a:rPr lang="en-US" sz="2300" kern="1200" dirty="0"/>
            <a:t>cavities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Cats </a:t>
          </a:r>
          <a:r>
            <a:rPr lang="en-US" sz="2300" kern="1200" dirty="0"/>
            <a:t>with an immune system capable of producing a humoral response but not capable of an efficient cellular response</a:t>
          </a:r>
        </a:p>
      </dsp:txBody>
      <dsp:txXfrm>
        <a:off x="38" y="1461283"/>
        <a:ext cx="3685337" cy="2841074"/>
      </dsp:txXfrm>
    </dsp:sp>
    <dsp:sp modelId="{B025E85E-3859-4B95-809C-EBBBC16A6ABB}">
      <dsp:nvSpPr>
        <dsp:cNvPr id="0" name=""/>
        <dsp:cNvSpPr/>
      </dsp:nvSpPr>
      <dsp:spPr>
        <a:xfrm>
          <a:off x="4201323" y="48979"/>
          <a:ext cx="3685337" cy="1412303"/>
        </a:xfrm>
        <a:prstGeom prst="rect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98000"/>
                <a:lumMod val="110000"/>
              </a:schemeClr>
            </a:gs>
            <a:gs pos="84000">
              <a:schemeClr val="accent5">
                <a:hueOff val="-839865"/>
                <a:satOff val="45647"/>
                <a:lumOff val="-8432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FORMATION OF INFLAMMATORY GRANULOMAS (</a:t>
          </a:r>
          <a:r>
            <a:rPr lang="pl-PL" sz="2300" kern="1200" dirty="0" smtClean="0"/>
            <a:t>NONEFFUSIVE</a:t>
          </a:r>
          <a:r>
            <a:rPr lang="en-US" sz="2300" kern="1200" dirty="0" smtClean="0"/>
            <a:t> FORM)</a:t>
          </a:r>
          <a:endParaRPr lang="en-US" sz="2300" kern="1200" dirty="0"/>
        </a:p>
      </dsp:txBody>
      <dsp:txXfrm>
        <a:off x="4201323" y="48979"/>
        <a:ext cx="3685337" cy="1412303"/>
      </dsp:txXfrm>
    </dsp:sp>
    <dsp:sp modelId="{0BDE4BE7-E661-422F-B643-C790BEBE9F50}">
      <dsp:nvSpPr>
        <dsp:cNvPr id="0" name=""/>
        <dsp:cNvSpPr/>
      </dsp:nvSpPr>
      <dsp:spPr>
        <a:xfrm>
          <a:off x="4201323" y="1461283"/>
          <a:ext cx="3685337" cy="2841074"/>
        </a:xfrm>
        <a:prstGeom prst="rect">
          <a:avLst/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-1353490"/>
              <a:satOff val="24994"/>
              <a:lumOff val="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Cats </a:t>
          </a:r>
          <a:r>
            <a:rPr lang="en-US" sz="2300" kern="1200" dirty="0"/>
            <a:t>with partial cellular immunity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/>
            <a:t>macrophages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/>
            <a:t>neutrophil granulocytes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/>
            <a:t>lymphocytes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/>
            <a:t>plasma cells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/>
            <a:t>central necrosis</a:t>
          </a:r>
        </a:p>
      </dsp:txBody>
      <dsp:txXfrm>
        <a:off x="4201323" y="1461283"/>
        <a:ext cx="3685337" cy="2841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E9813-4B6F-4EFA-970D-852944CAFC51}">
      <dsp:nvSpPr>
        <dsp:cNvPr id="0" name=""/>
        <dsp:cNvSpPr/>
      </dsp:nvSpPr>
      <dsp:spPr>
        <a:xfrm>
          <a:off x="0" y="200750"/>
          <a:ext cx="3403710" cy="340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166" tIns="249936" rIns="26416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re</a:t>
          </a:r>
          <a:r>
            <a:rPr lang="pl-PL" sz="2000" b="0" i="0" kern="1200" dirty="0"/>
            <a:t>ccuring</a:t>
          </a:r>
          <a:r>
            <a:rPr lang="en-US" sz="2000" b="0" i="0" kern="1200" dirty="0"/>
            <a:t> fever of unknown origin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lack of appetite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progressive emaciation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apathy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anemia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/>
            <a:t>lack of care for the hair coat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0" y="200750"/>
        <a:ext cx="3403710" cy="3402000"/>
      </dsp:txXfrm>
    </dsp:sp>
    <dsp:sp modelId="{0E2689DC-7657-4FD6-AA3E-9851C937980B}">
      <dsp:nvSpPr>
        <dsp:cNvPr id="0" name=""/>
        <dsp:cNvSpPr/>
      </dsp:nvSpPr>
      <dsp:spPr>
        <a:xfrm>
          <a:off x="170185" y="10399"/>
          <a:ext cx="2243334" cy="3674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056" tIns="0" rIns="900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general symptoms</a:t>
          </a:r>
          <a:endParaRPr lang="en-US" sz="2000" kern="1200" dirty="0"/>
        </a:p>
      </dsp:txBody>
      <dsp:txXfrm>
        <a:off x="188123" y="28337"/>
        <a:ext cx="2207458" cy="3315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6D695-D046-4E05-B899-EF45D96D0AF9}">
      <dsp:nvSpPr>
        <dsp:cNvPr id="0" name=""/>
        <dsp:cNvSpPr/>
      </dsp:nvSpPr>
      <dsp:spPr>
        <a:xfrm>
          <a:off x="0" y="437017"/>
          <a:ext cx="5407301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67" tIns="395732" rIns="41966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/>
            <a:t>lymphopenia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/>
            <a:t>neutrophilia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/>
            <a:t>moving the white blood cell image to the left</a:t>
          </a:r>
          <a:endParaRPr lang="pl-PL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/>
            <a:t>anemia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/>
            <a:t>microcytosis</a:t>
          </a:r>
        </a:p>
      </dsp:txBody>
      <dsp:txXfrm>
        <a:off x="0" y="437017"/>
        <a:ext cx="5407301" cy="1975050"/>
      </dsp:txXfrm>
    </dsp:sp>
    <dsp:sp modelId="{90B40B6C-2D1D-4FA4-A6E4-FE778EFDEAD8}">
      <dsp:nvSpPr>
        <dsp:cNvPr id="0" name=""/>
        <dsp:cNvSpPr/>
      </dsp:nvSpPr>
      <dsp:spPr>
        <a:xfrm>
          <a:off x="270365" y="156577"/>
          <a:ext cx="3785110" cy="56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68" tIns="0" rIns="14306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hematological examination</a:t>
          </a:r>
          <a:endParaRPr lang="en-US" sz="1900" kern="1200" dirty="0"/>
        </a:p>
      </dsp:txBody>
      <dsp:txXfrm>
        <a:off x="297745" y="183957"/>
        <a:ext cx="3730350" cy="506120"/>
      </dsp:txXfrm>
    </dsp:sp>
    <dsp:sp modelId="{C7303BDA-DF4B-44D4-8BEE-46935F571014}">
      <dsp:nvSpPr>
        <dsp:cNvPr id="0" name=""/>
        <dsp:cNvSpPr/>
      </dsp:nvSpPr>
      <dsp:spPr>
        <a:xfrm>
          <a:off x="0" y="2795108"/>
          <a:ext cx="5407301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67" tIns="395732" rIns="41966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/>
            <a:t>bilirubinaemia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/>
            <a:t>increased ASPAT</a:t>
          </a:r>
        </a:p>
      </dsp:txBody>
      <dsp:txXfrm>
        <a:off x="0" y="2795108"/>
        <a:ext cx="5407301" cy="1077300"/>
      </dsp:txXfrm>
    </dsp:sp>
    <dsp:sp modelId="{39DFB0A1-40F0-48BC-8FA9-F3F8BE3F9969}">
      <dsp:nvSpPr>
        <dsp:cNvPr id="0" name=""/>
        <dsp:cNvSpPr/>
      </dsp:nvSpPr>
      <dsp:spPr>
        <a:xfrm>
          <a:off x="270365" y="2514668"/>
          <a:ext cx="3785110" cy="560880"/>
        </a:xfrm>
        <a:prstGeom prst="roundRect">
          <a:avLst/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98000"/>
                <a:lumMod val="110000"/>
              </a:schemeClr>
            </a:gs>
            <a:gs pos="84000">
              <a:schemeClr val="accent5">
                <a:hueOff val="-419932"/>
                <a:satOff val="22824"/>
                <a:lumOff val="-421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68" tIns="0" rIns="14306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biochemical examination</a:t>
          </a:r>
          <a:endParaRPr lang="en-US" sz="1900" kern="1200" dirty="0"/>
        </a:p>
      </dsp:txBody>
      <dsp:txXfrm>
        <a:off x="297745" y="2542048"/>
        <a:ext cx="3730350" cy="506120"/>
      </dsp:txXfrm>
    </dsp:sp>
    <dsp:sp modelId="{C3A64B97-4457-4A63-90D8-AD1A2614D45B}">
      <dsp:nvSpPr>
        <dsp:cNvPr id="0" name=""/>
        <dsp:cNvSpPr/>
      </dsp:nvSpPr>
      <dsp:spPr>
        <a:xfrm>
          <a:off x="0" y="4255448"/>
          <a:ext cx="5407301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67" tIns="395732" rIns="41966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/>
            <a:t>elevated level of globulins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reduced albumin ratio compared to globulins</a:t>
          </a:r>
          <a:endParaRPr lang="pl-PL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0" kern="1200" dirty="0"/>
            <a:t>↑ </a:t>
          </a:r>
          <a:r>
            <a:rPr lang="pl-PL" sz="1900" kern="1200" dirty="0"/>
            <a:t>0.8 – healthy cat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/>
            <a:t>0,4 – 0,8 – FIP possibility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0" kern="1200" dirty="0"/>
            <a:t>↓</a:t>
          </a:r>
          <a:r>
            <a:rPr lang="pl-PL" sz="1900" kern="1200" dirty="0"/>
            <a:t> 0,4  - high probability of FIP</a:t>
          </a:r>
          <a:endParaRPr lang="en-US" sz="1900" kern="1200" dirty="0"/>
        </a:p>
      </dsp:txBody>
      <dsp:txXfrm>
        <a:off x="0" y="4255448"/>
        <a:ext cx="5407301" cy="1975050"/>
      </dsp:txXfrm>
    </dsp:sp>
    <dsp:sp modelId="{6BF87F37-428E-4AC0-BDDF-9D47B48A0504}">
      <dsp:nvSpPr>
        <dsp:cNvPr id="0" name=""/>
        <dsp:cNvSpPr/>
      </dsp:nvSpPr>
      <dsp:spPr>
        <a:xfrm>
          <a:off x="270365" y="3975008"/>
          <a:ext cx="3785110" cy="560880"/>
        </a:xfrm>
        <a:prstGeom prst="roundRect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98000"/>
                <a:lumMod val="110000"/>
              </a:schemeClr>
            </a:gs>
            <a:gs pos="84000">
              <a:schemeClr val="accent5">
                <a:hueOff val="-839865"/>
                <a:satOff val="45647"/>
                <a:lumOff val="-843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068" tIns="0" rIns="14306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electrophoresis of serum proteins</a:t>
          </a:r>
          <a:endParaRPr lang="en-US" sz="1900" kern="1200" dirty="0"/>
        </a:p>
      </dsp:txBody>
      <dsp:txXfrm>
        <a:off x="297745" y="4002388"/>
        <a:ext cx="373035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F6E20-321C-42E4-B376-8B3ED3B2E67E}">
      <dsp:nvSpPr>
        <dsp:cNvPr id="0" name=""/>
        <dsp:cNvSpPr/>
      </dsp:nvSpPr>
      <dsp:spPr>
        <a:xfrm>
          <a:off x="2721060" y="537"/>
          <a:ext cx="4081590" cy="20971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Unfavourable prognosis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The treatment in palliative</a:t>
          </a:r>
          <a:endParaRPr lang="en-GB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GLUCOCORTICOIDS</a:t>
          </a:r>
          <a:endParaRPr lang="en-GB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ANTIBIOTIC THERAPY COMBINED WITH STEROID THERAPY</a:t>
          </a:r>
          <a:endParaRPr lang="en-GB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CYTOSTATIC DRUGS</a:t>
          </a:r>
          <a:endParaRPr lang="en-GB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/>
            <a:t>INTERFERON- low effectiveness</a:t>
          </a:r>
          <a:endParaRPr lang="en-GB" sz="1400" kern="1200" dirty="0" smtClean="0"/>
        </a:p>
      </dsp:txBody>
      <dsp:txXfrm>
        <a:off x="2721060" y="262679"/>
        <a:ext cx="3295163" cy="1572854"/>
      </dsp:txXfrm>
    </dsp:sp>
    <dsp:sp modelId="{29E29913-8B80-4447-8F12-A8CD94A1E0B6}">
      <dsp:nvSpPr>
        <dsp:cNvPr id="0" name=""/>
        <dsp:cNvSpPr/>
      </dsp:nvSpPr>
      <dsp:spPr>
        <a:xfrm>
          <a:off x="0" y="537"/>
          <a:ext cx="2721060" cy="20971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TREATMENT</a:t>
          </a:r>
          <a:endParaRPr lang="en-GB" sz="2900" kern="1200" dirty="0"/>
        </a:p>
      </dsp:txBody>
      <dsp:txXfrm>
        <a:off x="102374" y="102911"/>
        <a:ext cx="2516312" cy="1892390"/>
      </dsp:txXfrm>
    </dsp:sp>
    <dsp:sp modelId="{6610E05A-7801-4901-B39B-DD20DEBD3CB8}">
      <dsp:nvSpPr>
        <dsp:cNvPr id="0" name=""/>
        <dsp:cNvSpPr/>
      </dsp:nvSpPr>
      <dsp:spPr>
        <a:xfrm>
          <a:off x="2721060" y="2307928"/>
          <a:ext cx="4081590" cy="20971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-1353490"/>
              <a:satOff val="24994"/>
              <a:lumOff val="6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pl-PL" sz="1400" kern="1200" dirty="0" smtClean="0"/>
            <a:t>Primucell vaccine - FIP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pl-PL" sz="1400" kern="1200" smtClean="0"/>
            <a:t>contains a live attenuated virus capable of replicating only at 31°C for nasal administration</a:t>
          </a:r>
          <a:endParaRPr lang="en-US" alt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pl-PL" sz="1400" kern="1200" dirty="0" smtClean="0"/>
            <a:t>stimulates local mucosal responses and general cellular and humoral immunity</a:t>
          </a:r>
          <a:endParaRPr lang="en-US" alt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pl-PL" sz="1400" kern="1200" dirty="0" smtClean="0"/>
            <a:t>questioned effectiveness</a:t>
          </a:r>
          <a:endParaRPr lang="en-US" altLang="pl-PL" sz="1400" kern="1200" dirty="0"/>
        </a:p>
      </dsp:txBody>
      <dsp:txXfrm>
        <a:off x="2721060" y="2570070"/>
        <a:ext cx="3295163" cy="1572854"/>
      </dsp:txXfrm>
    </dsp:sp>
    <dsp:sp modelId="{20DA2466-923B-4371-BFFA-320259462F5B}">
      <dsp:nvSpPr>
        <dsp:cNvPr id="0" name=""/>
        <dsp:cNvSpPr/>
      </dsp:nvSpPr>
      <dsp:spPr>
        <a:xfrm>
          <a:off x="0" y="2307390"/>
          <a:ext cx="2721060" cy="2097138"/>
        </a:xfrm>
        <a:prstGeom prst="roundRect">
          <a:avLst/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tint val="98000"/>
                <a:lumMod val="110000"/>
              </a:schemeClr>
            </a:gs>
            <a:gs pos="84000">
              <a:schemeClr val="accent5">
                <a:hueOff val="-839865"/>
                <a:satOff val="45647"/>
                <a:lumOff val="-843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PREVENTION</a:t>
          </a:r>
          <a:endParaRPr lang="en-GB" sz="2900" kern="1200" dirty="0"/>
        </a:p>
      </dsp:txBody>
      <dsp:txXfrm>
        <a:off x="102374" y="2409764"/>
        <a:ext cx="2516312" cy="189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946BF0-BCE2-4A03-8D4A-FEB3E4242B68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6319A1-C3BF-4246-851C-45202F966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63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6BF0-BCE2-4A03-8D4A-FEB3E4242B68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19A1-C3BF-4246-851C-45202F966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38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946BF0-BCE2-4A03-8D4A-FEB3E4242B68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6319A1-C3BF-4246-851C-45202F966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7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6BF0-BCE2-4A03-8D4A-FEB3E4242B68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26319A1-C3BF-4246-851C-45202F966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1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946BF0-BCE2-4A03-8D4A-FEB3E4242B68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6319A1-C3BF-4246-851C-45202F966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65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6BF0-BCE2-4A03-8D4A-FEB3E4242B68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19A1-C3BF-4246-851C-45202F966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4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6BF0-BCE2-4A03-8D4A-FEB3E4242B68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19A1-C3BF-4246-851C-45202F966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6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6BF0-BCE2-4A03-8D4A-FEB3E4242B68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19A1-C3BF-4246-851C-45202F966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0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6BF0-BCE2-4A03-8D4A-FEB3E4242B68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19A1-C3BF-4246-851C-45202F966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4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946BF0-BCE2-4A03-8D4A-FEB3E4242B68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6319A1-C3BF-4246-851C-45202F966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3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6BF0-BCE2-4A03-8D4A-FEB3E4242B68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19A1-C3BF-4246-851C-45202F966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6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B946BF0-BCE2-4A03-8D4A-FEB3E4242B68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26319A1-C3BF-4246-851C-45202F96669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803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2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256157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FELINE INFECTIOUS PERITONITIS</a:t>
            </a:r>
            <a:endParaRPr lang="en-GB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1828801"/>
            <a:ext cx="10993546" cy="125696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PATHOMORPHOLOGY II</a:t>
            </a:r>
          </a:p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UWM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2019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0" y="3425475"/>
            <a:ext cx="3899531" cy="25931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80" y="3425474"/>
            <a:ext cx="3889784" cy="25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9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Recorte de pantalla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89" y="1893678"/>
            <a:ext cx="3622616" cy="2679639"/>
          </a:xfr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87" y="1893678"/>
            <a:ext cx="3547690" cy="2679639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/>
          <a:stretch/>
        </p:blipFill>
        <p:spPr>
          <a:xfrm>
            <a:off x="557203" y="1893677"/>
            <a:ext cx="3161995" cy="267963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57203" y="4937760"/>
            <a:ext cx="3161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Dry FIP. Jejunum with small </a:t>
            </a:r>
            <a:r>
              <a:rPr lang="en-GB" dirty="0" err="1" smtClean="0"/>
              <a:t>subserosal</a:t>
            </a:r>
            <a:r>
              <a:rPr lang="en-GB" dirty="0" smtClean="0"/>
              <a:t> granulomatous lesions that follow the veins. </a:t>
            </a:r>
            <a:endParaRPr lang="en-GB" dirty="0"/>
          </a:p>
        </p:txBody>
      </p:sp>
      <p:sp>
        <p:nvSpPr>
          <p:cNvPr id="8" name="CuadroTexto 7"/>
          <p:cNvSpPr txBox="1"/>
          <p:nvPr/>
        </p:nvSpPr>
        <p:spPr>
          <a:xfrm>
            <a:off x="3897089" y="4937760"/>
            <a:ext cx="362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Dry FIP. Kidney with granulomatous </a:t>
            </a:r>
            <a:r>
              <a:rPr lang="en-GB" dirty="0" err="1" smtClean="0"/>
              <a:t>ohlebitis</a:t>
            </a:r>
            <a:r>
              <a:rPr lang="en-GB" dirty="0" smtClean="0"/>
              <a:t> and </a:t>
            </a:r>
            <a:r>
              <a:rPr lang="en-GB" dirty="0" err="1" smtClean="0"/>
              <a:t>periphlebitis</a:t>
            </a:r>
            <a:r>
              <a:rPr lang="en-GB" dirty="0" smtClean="0"/>
              <a:t> of a capsular vein. </a:t>
            </a:r>
            <a:endParaRPr lang="en-GB" dirty="0"/>
          </a:p>
        </p:txBody>
      </p:sp>
      <p:sp>
        <p:nvSpPr>
          <p:cNvPr id="9" name="CuadroTexto 8"/>
          <p:cNvSpPr txBox="1"/>
          <p:nvPr/>
        </p:nvSpPr>
        <p:spPr>
          <a:xfrm>
            <a:off x="7875487" y="4937760"/>
            <a:ext cx="3547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Dry FIP. Brain </a:t>
            </a:r>
            <a:r>
              <a:rPr lang="en-US" dirty="0"/>
              <a:t>with multifocal granulomatous phlebitis and </a:t>
            </a:r>
            <a:r>
              <a:rPr lang="en-US" dirty="0" err="1"/>
              <a:t>periphlebitis</a:t>
            </a:r>
            <a:r>
              <a:rPr lang="en-US" dirty="0"/>
              <a:t> of a cortical </a:t>
            </a:r>
            <a:r>
              <a:rPr lang="en-US" dirty="0" smtClean="0"/>
              <a:t>leptomeningeal </a:t>
            </a:r>
            <a:r>
              <a:rPr lang="en-GB" dirty="0" smtClean="0"/>
              <a:t>vein.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72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2">
            <a:extLst>
              <a:ext uri="{FF2B5EF4-FFF2-40B4-BE49-F238E27FC236}">
                <a16:creationId xmlns:a16="http://schemas.microsoft.com/office/drawing/2014/main" xmlns="" id="{E9451284-839F-4DB7-8B79-F75BCA28DA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806" y="925408"/>
            <a:ext cx="4915159" cy="4055006"/>
          </a:xfrm>
          <a:prstGeom prst="rect">
            <a:avLst/>
          </a:prstGeom>
        </p:spPr>
      </p:pic>
      <p:pic>
        <p:nvPicPr>
          <p:cNvPr id="4" name="Picture 5" descr="uveitis">
            <a:extLst>
              <a:ext uri="{FF2B5EF4-FFF2-40B4-BE49-F238E27FC236}">
                <a16:creationId xmlns:a16="http://schemas.microsoft.com/office/drawing/2014/main" xmlns="" id="{77E5959E-E347-43B6-B2C6-E1CF79B21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2" r="6725" b="-3"/>
          <a:stretch/>
        </p:blipFill>
        <p:spPr bwMode="auto">
          <a:xfrm>
            <a:off x="8241563" y="2057400"/>
            <a:ext cx="3950437" cy="4800600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442965" y="2057400"/>
            <a:ext cx="322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FIP-UVEITIS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20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veitis2">
            <a:extLst>
              <a:ext uri="{FF2B5EF4-FFF2-40B4-BE49-F238E27FC236}">
                <a16:creationId xmlns:a16="http://schemas.microsoft.com/office/drawing/2014/main" xmlns="" id="{A3368ABF-DFC0-4722-B4C2-CE87AB0D7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3771" r="3136" b="2511"/>
          <a:stretch/>
        </p:blipFill>
        <p:spPr bwMode="auto">
          <a:xfrm>
            <a:off x="0" y="600501"/>
            <a:ext cx="5669280" cy="3977640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Fip oko">
            <a:extLst>
              <a:ext uri="{FF2B5EF4-FFF2-40B4-BE49-F238E27FC236}">
                <a16:creationId xmlns:a16="http://schemas.microsoft.com/office/drawing/2014/main" xmlns="" id="{483245AD-776A-4403-AAAB-7F6B69DAC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r="25789" b="2162"/>
          <a:stretch/>
        </p:blipFill>
        <p:spPr bwMode="auto">
          <a:xfrm>
            <a:off x="7383780" y="1690131"/>
            <a:ext cx="4808220" cy="5167869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760220" y="4795897"/>
            <a:ext cx="4503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FIP – EFFUSION IN THE ANTERIOR CHAMBER OF THE EYE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8980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EFFUSIVE FORM OR WET FORM</a:t>
            </a:r>
            <a:endParaRPr lang="en-GB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4374" y="2067338"/>
            <a:ext cx="4776434" cy="333337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80653" y="5638633"/>
            <a:ext cx="4369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Wet FIP, represented by a </a:t>
            </a:r>
            <a:r>
              <a:rPr lang="en-US" dirty="0" err="1"/>
              <a:t>serofibrinous</a:t>
            </a:r>
            <a:r>
              <a:rPr lang="en-US" dirty="0"/>
              <a:t> and</a:t>
            </a:r>
          </a:p>
          <a:p>
            <a:pPr algn="ctr"/>
            <a:r>
              <a:rPr lang="en-US" dirty="0"/>
              <a:t>granulomatous </a:t>
            </a:r>
            <a:r>
              <a:rPr lang="en-US" dirty="0" err="1"/>
              <a:t>serositis</a:t>
            </a:r>
            <a:r>
              <a:rPr lang="en-US" dirty="0"/>
              <a:t> and granulomatous lesions in the liver (arrows).</a:t>
            </a:r>
            <a:endParaRPr lang="en-GB" dirty="0"/>
          </a:p>
        </p:txBody>
      </p:sp>
      <p:sp>
        <p:nvSpPr>
          <p:cNvPr id="6" name="CuadroTexto 5"/>
          <p:cNvSpPr txBox="1"/>
          <p:nvPr/>
        </p:nvSpPr>
        <p:spPr>
          <a:xfrm>
            <a:off x="740217" y="2607034"/>
            <a:ext cx="5282895" cy="3031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6000" lvl="0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A5644E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sz="1500" b="1" dirty="0" smtClean="0">
                <a:solidFill>
                  <a:prstClr val="black"/>
                </a:solidFill>
              </a:rPr>
              <a:t>Granulomas are accompanied by the accumulation of fluid in the body cavities. </a:t>
            </a:r>
          </a:p>
          <a:p>
            <a:pPr marL="763200" lvl="1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A5644E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sz="1500" dirty="0" smtClean="0">
                <a:solidFill>
                  <a:prstClr val="black"/>
                </a:solidFill>
              </a:rPr>
              <a:t>Ascites</a:t>
            </a:r>
          </a:p>
          <a:p>
            <a:pPr marL="763200" lvl="1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A5644E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sz="1500" dirty="0" smtClean="0">
                <a:solidFill>
                  <a:prstClr val="black"/>
                </a:solidFill>
              </a:rPr>
              <a:t>Accumulation of fluid in the chest</a:t>
            </a:r>
          </a:p>
          <a:p>
            <a:pPr marL="763200" lvl="1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A5644E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sz="1500" dirty="0" smtClean="0">
                <a:solidFill>
                  <a:prstClr val="black"/>
                </a:solidFill>
              </a:rPr>
              <a:t>Accumulation of fluid in the pericardium</a:t>
            </a:r>
          </a:p>
          <a:p>
            <a:pPr marL="306000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A5644E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sz="1500" dirty="0" smtClean="0">
                <a:solidFill>
                  <a:prstClr val="black"/>
                </a:solidFill>
              </a:rPr>
              <a:t>Dyspnoea</a:t>
            </a:r>
          </a:p>
          <a:p>
            <a:pPr marL="306000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A5644E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sz="1500" dirty="0" smtClean="0">
                <a:solidFill>
                  <a:prstClr val="black"/>
                </a:solidFill>
              </a:rPr>
              <a:t>Progressive emaciation</a:t>
            </a:r>
          </a:p>
          <a:p>
            <a:pPr marL="306000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A5644E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sz="1500" dirty="0" smtClean="0">
                <a:solidFill>
                  <a:prstClr val="black"/>
                </a:solidFill>
              </a:rPr>
              <a:t>Glomerulonephritis</a:t>
            </a:r>
          </a:p>
          <a:p>
            <a:pPr marL="306000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A5644E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sz="1500" dirty="0" smtClean="0">
                <a:solidFill>
                  <a:prstClr val="black"/>
                </a:solidFill>
              </a:rPr>
              <a:t>Liver damage: icterus. </a:t>
            </a:r>
            <a:endParaRPr lang="en-GB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0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xmlns="" id="{BCFA8876-2A38-404A-BDF4-E8AE38A87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08" y="1604512"/>
            <a:ext cx="2852155" cy="3880484"/>
          </a:xfrm>
          <a:prstGeom prst="rect">
            <a:avLst/>
          </a:prstGeom>
        </p:spPr>
      </p:pic>
      <p:pic>
        <p:nvPicPr>
          <p:cNvPr id="3" name="Obraz 1">
            <a:extLst>
              <a:ext uri="{FF2B5EF4-FFF2-40B4-BE49-F238E27FC236}">
                <a16:creationId xmlns:a16="http://schemas.microsoft.com/office/drawing/2014/main" xmlns="" id="{A49B4EF0-1F38-4E2A-A992-FAD8F0B00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1" y="960195"/>
            <a:ext cx="2364871" cy="516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939998" y="5867703"/>
            <a:ext cx="346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FIP – ASCITES </a:t>
            </a:r>
            <a:endParaRPr lang="en-GB" sz="2800" dirty="0"/>
          </a:p>
        </p:txBody>
      </p:sp>
      <p:pic>
        <p:nvPicPr>
          <p:cNvPr id="5" name="Picture 4" descr="C:\Users\Ela\Desktop\10417641_785203588211750_7529275439607231786_n.jpg">
            <a:extLst>
              <a:ext uri="{FF2B5EF4-FFF2-40B4-BE49-F238E27FC236}">
                <a16:creationId xmlns:a16="http://schemas.microsoft.com/office/drawing/2014/main" xmlns="" id="{09D29062-B44A-4ABC-971E-6C0DE608A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8" b="4996"/>
          <a:stretch/>
        </p:blipFill>
        <p:spPr bwMode="auto">
          <a:xfrm>
            <a:off x="5964119" y="2084980"/>
            <a:ext cx="5839107" cy="291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970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brazy 134">
            <a:extLst>
              <a:ext uri="{FF2B5EF4-FFF2-40B4-BE49-F238E27FC236}">
                <a16:creationId xmlns:a16="http://schemas.microsoft.com/office/drawing/2014/main" xmlns="" id="{5739FA37-FE65-4ECB-B2FE-35A442706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r="30541" b="-1"/>
          <a:stretch/>
        </p:blipFill>
        <p:spPr bwMode="auto">
          <a:xfrm>
            <a:off x="695738" y="1249912"/>
            <a:ext cx="3359427" cy="45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obrazy 128">
            <a:extLst>
              <a:ext uri="{FF2B5EF4-FFF2-40B4-BE49-F238E27FC236}">
                <a16:creationId xmlns:a16="http://schemas.microsoft.com/office/drawing/2014/main" xmlns="" id="{61EEC644-4796-4C04-861F-ED045D2B9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7" r="21012" b="-1"/>
          <a:stretch/>
        </p:blipFill>
        <p:spPr bwMode="auto">
          <a:xfrm>
            <a:off x="4572125" y="1249912"/>
            <a:ext cx="3180397" cy="45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obrazy 125">
            <a:extLst>
              <a:ext uri="{FF2B5EF4-FFF2-40B4-BE49-F238E27FC236}">
                <a16:creationId xmlns:a16="http://schemas.microsoft.com/office/drawing/2014/main" xmlns="" id="{33BB7E62-ABC2-4C55-9489-6FCB17B0B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1" r="26246" b="-2"/>
          <a:stretch/>
        </p:blipFill>
        <p:spPr bwMode="auto">
          <a:xfrm>
            <a:off x="7752522" y="1249912"/>
            <a:ext cx="4214189" cy="456699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200400" y="6023113"/>
            <a:ext cx="514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WET FORM OF FIP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3845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graphicFrame>
        <p:nvGraphicFramePr>
          <p:cNvPr id="4" name="Rectangle 3">
            <a:extLst>
              <a:ext uri="{FF2B5EF4-FFF2-40B4-BE49-F238E27FC236}">
                <a16:creationId xmlns:a16="http://schemas.microsoft.com/office/drawing/2014/main" xmlns="" id="{BCD9ADCD-9F71-4273-9770-A85D50E93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711944"/>
              </p:ext>
            </p:extLst>
          </p:nvPr>
        </p:nvGraphicFramePr>
        <p:xfrm>
          <a:off x="6400386" y="0"/>
          <a:ext cx="5407301" cy="638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24609" y="2584175"/>
            <a:ext cx="4671391" cy="36317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2"/>
                </a:solidFill>
              </a:rPr>
              <a:t>RIVALTA TEST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pl-PL" dirty="0"/>
              <a:t>test tube with distilled water (7-8 ml), add a drop of acetic acid (98%) or 10 drops of 10% vinegar, mix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pl-PL" dirty="0"/>
              <a:t>apply a drop of peritoneal fluid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pl-PL" dirty="0"/>
              <a:t>result (-) - the drop disappears, the fluid is still clear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altLang="pl-PL" sz="1600" dirty="0"/>
              <a:t>correct in 97%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pl-PL" dirty="0"/>
              <a:t>result (+) - the drop keeps on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pl-PL" dirty="0"/>
              <a:t>    surface or slowly descends - "jellyfish"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altLang="pl-PL" sz="1600" dirty="0"/>
              <a:t>correct in 87%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altLang="pl-PL" sz="1600" dirty="0"/>
              <a:t>also with lymphomas, bacterial</a:t>
            </a:r>
            <a:r>
              <a:rPr lang="en-US" altLang="pl-PL" dirty="0"/>
              <a:t>  peritonitis</a:t>
            </a:r>
          </a:p>
          <a:p>
            <a:endParaRPr lang="en-GB" dirty="0"/>
          </a:p>
        </p:txBody>
      </p:sp>
      <p:pic>
        <p:nvPicPr>
          <p:cNvPr id="6" name="Obraz 2">
            <a:extLst>
              <a:ext uri="{FF2B5EF4-FFF2-40B4-BE49-F238E27FC236}">
                <a16:creationId xmlns:a16="http://schemas.microsoft.com/office/drawing/2014/main" xmlns="" id="{6EC47869-C7FA-4FBD-93C8-39EA10CB74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r="18151"/>
          <a:stretch/>
        </p:blipFill>
        <p:spPr bwMode="auto">
          <a:xfrm>
            <a:off x="207891" y="2730579"/>
            <a:ext cx="1064525" cy="33389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61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4" y="1417192"/>
            <a:ext cx="6455391" cy="508936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9309" y="1417192"/>
            <a:ext cx="51452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10</a:t>
            </a:r>
            <a:r>
              <a:rPr lang="en-US" sz="1600" b="1" dirty="0"/>
              <a:t>. Pleura, cat, natural feline infectious peritonitis (FIP) case with thoracic effusion and fibrinous and granulomatous </a:t>
            </a:r>
            <a:r>
              <a:rPr lang="en-US" sz="1600" b="1" dirty="0" err="1"/>
              <a:t>pleuritis</a:t>
            </a:r>
            <a:r>
              <a:rPr lang="en-US" sz="1600" b="1" dirty="0"/>
              <a:t>. </a:t>
            </a:r>
            <a:endParaRPr lang="en-US" sz="1600" b="1" dirty="0" smtClean="0"/>
          </a:p>
          <a:p>
            <a:pPr marL="342900" indent="-342900" algn="just">
              <a:buFont typeface="+mj-lt"/>
              <a:buAutoNum type="alphaLcParenR"/>
            </a:pPr>
            <a:r>
              <a:rPr lang="en-US" sz="1600" dirty="0"/>
              <a:t>D</a:t>
            </a:r>
            <a:r>
              <a:rPr lang="en-US" sz="1600" dirty="0" smtClean="0"/>
              <a:t>ense </a:t>
            </a:r>
            <a:r>
              <a:rPr lang="en-US" sz="1600" dirty="0"/>
              <a:t>basal layer of plasma cells (left), overlaid by a layer of granulation tissue with new vessels with embedded </a:t>
            </a:r>
            <a:r>
              <a:rPr lang="en-US" sz="1600" dirty="0" smtClean="0"/>
              <a:t>macrophage dominated infiltrates </a:t>
            </a:r>
            <a:r>
              <a:rPr lang="en-US" sz="1600" dirty="0"/>
              <a:t>(center-left) and surface layer of fibrin with embedded inflammatory cells (right). </a:t>
            </a:r>
            <a:endParaRPr lang="en-US" sz="1600" dirty="0" smtClean="0"/>
          </a:p>
          <a:p>
            <a:pPr marL="342900" indent="-342900" algn="just">
              <a:buFont typeface="+mj-lt"/>
              <a:buAutoNum type="alphaLcParenR"/>
            </a:pPr>
            <a:r>
              <a:rPr lang="en-US" sz="1600" dirty="0" smtClean="0"/>
              <a:t>Loose </a:t>
            </a:r>
            <a:r>
              <a:rPr lang="en-US" sz="1600" dirty="0"/>
              <a:t>granulation tissue (right) with new vessels and occasional fibroblasts.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en-GB" sz="1600" dirty="0" smtClean="0"/>
              <a:t>Granulomatous </a:t>
            </a:r>
            <a:r>
              <a:rPr lang="en-GB" sz="1600" dirty="0"/>
              <a:t>infiltrate in the granulation tissue. Feline coronavirus (</a:t>
            </a:r>
            <a:r>
              <a:rPr lang="en-GB" sz="1600" dirty="0" err="1"/>
              <a:t>FCoV</a:t>
            </a:r>
            <a:r>
              <a:rPr lang="en-GB" sz="1600" dirty="0"/>
              <a:t>) antigen is present within several macrophages. </a:t>
            </a:r>
            <a:endParaRPr lang="en-GB" sz="1600" dirty="0" smtClean="0"/>
          </a:p>
          <a:p>
            <a:pPr algn="just"/>
            <a:endParaRPr lang="en-GB" sz="1600" dirty="0" smtClean="0"/>
          </a:p>
          <a:p>
            <a:pPr algn="just"/>
            <a:r>
              <a:rPr lang="en-GB" sz="1600" b="1" dirty="0" smtClean="0"/>
              <a:t>11</a:t>
            </a:r>
            <a:r>
              <a:rPr lang="en-GB" sz="1600" b="1" dirty="0"/>
              <a:t>. Diaphragmatic pleura, </a:t>
            </a:r>
            <a:r>
              <a:rPr lang="en-GB" sz="1600" b="1" dirty="0" smtClean="0"/>
              <a:t>cat. </a:t>
            </a:r>
          </a:p>
          <a:p>
            <a:pPr algn="just"/>
            <a:r>
              <a:rPr lang="en-GB" sz="1600" dirty="0" smtClean="0"/>
              <a:t>Chronic </a:t>
            </a:r>
            <a:r>
              <a:rPr lang="en-GB" sz="1600" dirty="0"/>
              <a:t>diffuse </a:t>
            </a:r>
            <a:r>
              <a:rPr lang="en-GB" sz="1600" dirty="0" smtClean="0"/>
              <a:t>plasma </a:t>
            </a:r>
            <a:r>
              <a:rPr lang="en-US" sz="1600" dirty="0" smtClean="0"/>
              <a:t>cell–dominated </a:t>
            </a:r>
            <a:r>
              <a:rPr lang="en-US" sz="1600" dirty="0" err="1"/>
              <a:t>pleuritis</a:t>
            </a:r>
            <a:r>
              <a:rPr lang="en-US" sz="1600" dirty="0"/>
              <a:t> with new vessel formation, consistent with granulation tissue formation. </a:t>
            </a:r>
            <a:endParaRPr lang="en-US" sz="1600" dirty="0" smtClean="0"/>
          </a:p>
          <a:p>
            <a:pPr algn="just"/>
            <a:r>
              <a:rPr lang="en-US" sz="1600" dirty="0" smtClean="0"/>
              <a:t>Toward </a:t>
            </a:r>
            <a:r>
              <a:rPr lang="en-US" sz="1600" dirty="0"/>
              <a:t>the pleural surface (at the right </a:t>
            </a:r>
            <a:r>
              <a:rPr lang="en-US" sz="1600" dirty="0" smtClean="0"/>
              <a:t>of the </a:t>
            </a:r>
            <a:r>
              <a:rPr lang="en-US" sz="1600" dirty="0"/>
              <a:t>photograph), an infiltrate of macrophages and neutrophils is observed. </a:t>
            </a:r>
            <a:endParaRPr lang="en-GB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429300" y="696036"/>
            <a:ext cx="739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HISTOLOGICAL FINDINGS IN FIP (EXAMPLES OF DIFFERENT CASES)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5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7" y="982597"/>
            <a:ext cx="6487180" cy="517254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1194" y="1746913"/>
            <a:ext cx="49814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12. Kidney, cortex, cat, natural feline infectious peritonitis, dry form. </a:t>
            </a:r>
            <a:endParaRPr lang="en-GB" sz="1600" b="1" dirty="0" smtClean="0"/>
          </a:p>
          <a:p>
            <a:pPr marL="342900" indent="-342900">
              <a:buFont typeface="+mj-lt"/>
              <a:buAutoNum type="alphaLcParenR"/>
            </a:pPr>
            <a:r>
              <a:rPr lang="en-GB" sz="1600" dirty="0" smtClean="0"/>
              <a:t>Stellate </a:t>
            </a:r>
            <a:r>
              <a:rPr lang="en-GB" sz="1600" dirty="0"/>
              <a:t>vein with </a:t>
            </a:r>
            <a:r>
              <a:rPr lang="en-GB" sz="1600" dirty="0" err="1"/>
              <a:t>fibrinoid</a:t>
            </a:r>
            <a:r>
              <a:rPr lang="en-GB" sz="1600" dirty="0"/>
              <a:t> necrosis and granulomatous inflammation</a:t>
            </a:r>
            <a:r>
              <a:rPr lang="en-GB" sz="1600" dirty="0" smtClean="0"/>
              <a:t>, </a:t>
            </a:r>
            <a:r>
              <a:rPr lang="en-US" sz="1600" dirty="0" smtClean="0"/>
              <a:t>partly </a:t>
            </a:r>
            <a:r>
              <a:rPr lang="en-US" sz="1600" dirty="0"/>
              <a:t>occluded by leukocytes. </a:t>
            </a:r>
            <a:endParaRPr lang="en-US" sz="1600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1600" dirty="0" smtClean="0"/>
              <a:t>Closer </a:t>
            </a:r>
            <a:r>
              <a:rPr lang="en-US" sz="1600" dirty="0"/>
              <a:t>view of a, highlighting the necrosis of the vessel wall and </a:t>
            </a:r>
            <a:r>
              <a:rPr lang="en-US" sz="1600" dirty="0" smtClean="0"/>
              <a:t>the inflammatory </a:t>
            </a:r>
            <a:r>
              <a:rPr lang="en-US" sz="1600" dirty="0"/>
              <a:t>infiltrate, dominated by often-degenerate macrophages. </a:t>
            </a:r>
            <a:endParaRPr lang="en-US" sz="1600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1600" dirty="0" smtClean="0"/>
              <a:t>The </a:t>
            </a:r>
            <a:r>
              <a:rPr lang="en-US" sz="1600" dirty="0"/>
              <a:t>same vein shown in b. Feline coronavirus (</a:t>
            </a:r>
            <a:r>
              <a:rPr lang="en-US" sz="1600" dirty="0" err="1"/>
              <a:t>FCoV</a:t>
            </a:r>
            <a:r>
              <a:rPr lang="en-US" sz="1600" dirty="0"/>
              <a:t>) </a:t>
            </a:r>
            <a:r>
              <a:rPr lang="en-US" sz="1600" dirty="0" smtClean="0"/>
              <a:t>antigen is </a:t>
            </a:r>
            <a:r>
              <a:rPr lang="en-US" sz="1600" dirty="0"/>
              <a:t>present within monocytes in the vascular lumen (arrowheads) and in the inflamed vessel wall (arrow). </a:t>
            </a:r>
            <a:r>
              <a:rPr lang="en-US" sz="1600" dirty="0" err="1"/>
              <a:t>Immunohistology</a:t>
            </a:r>
            <a:r>
              <a:rPr lang="en-US" sz="1600" dirty="0"/>
              <a:t> for </a:t>
            </a:r>
            <a:r>
              <a:rPr lang="en-US" sz="1600" dirty="0" err="1"/>
              <a:t>FCoV</a:t>
            </a:r>
            <a:r>
              <a:rPr lang="en-US" sz="1600" dirty="0"/>
              <a:t>, as </a:t>
            </a:r>
            <a:r>
              <a:rPr lang="en-US" sz="1600" dirty="0" smtClean="0"/>
              <a:t>above.</a:t>
            </a:r>
            <a:endParaRPr lang="en-US" sz="1600" dirty="0"/>
          </a:p>
          <a:p>
            <a:pPr marL="342900" indent="-342900">
              <a:buFont typeface="+mj-lt"/>
              <a:buAutoNum type="alphaLcParenR"/>
            </a:pPr>
            <a:r>
              <a:rPr lang="en-US" sz="1600" dirty="0" smtClean="0"/>
              <a:t>Stellate </a:t>
            </a:r>
            <a:r>
              <a:rPr lang="en-US" sz="1600" dirty="0"/>
              <a:t>vein distant from that shown in a to c, exhibiting focal extensive perivascular plasma cell accumulation and activated endothelial </a:t>
            </a:r>
            <a:r>
              <a:rPr lang="en-US" sz="1600" dirty="0" smtClean="0"/>
              <a:t>cells </a:t>
            </a:r>
            <a:r>
              <a:rPr lang="en-GB" sz="1600" dirty="0" smtClean="0"/>
              <a:t>(</a:t>
            </a:r>
            <a:r>
              <a:rPr lang="en-GB" sz="1600" dirty="0"/>
              <a:t>arrowhead). </a:t>
            </a:r>
          </a:p>
        </p:txBody>
      </p:sp>
    </p:spTree>
    <p:extLst>
      <p:ext uri="{BB962C8B-B14F-4D97-AF65-F5344CB8AC3E}">
        <p14:creationId xmlns:p14="http://schemas.microsoft.com/office/powerpoint/2010/main" val="712532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9" y="1892513"/>
            <a:ext cx="6623923" cy="392668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2954" y="1655252"/>
            <a:ext cx="50360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14</a:t>
            </a:r>
            <a:r>
              <a:rPr lang="en-US" sz="1600" b="1" dirty="0"/>
              <a:t>. Mesenteric lymph node biopsy, natural feline infectious peritonitis (FIP) case, dry form. </a:t>
            </a:r>
            <a:endParaRPr lang="en-US" sz="1600" b="1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1600" dirty="0" smtClean="0"/>
              <a:t>Granulomatous </a:t>
            </a:r>
            <a:r>
              <a:rPr lang="en-US" sz="1600" dirty="0"/>
              <a:t>lesions are present in </a:t>
            </a:r>
            <a:r>
              <a:rPr lang="en-US" sz="1600" dirty="0" smtClean="0"/>
              <a:t>the capsule </a:t>
            </a:r>
            <a:r>
              <a:rPr lang="en-US" sz="1600" dirty="0"/>
              <a:t>(*) and occasionally within the lymph node in association with the cortical sinuses (arrow). </a:t>
            </a:r>
            <a:endParaRPr lang="en-US" sz="1600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1600" dirty="0" smtClean="0"/>
              <a:t>Viral antigen is </a:t>
            </a:r>
            <a:r>
              <a:rPr lang="en-US" sz="1600" dirty="0"/>
              <a:t>expressed by macrophages in the capsular lesions and in parenchymal </a:t>
            </a:r>
            <a:r>
              <a:rPr lang="en-US" sz="1600" dirty="0" smtClean="0"/>
              <a:t>lesions. </a:t>
            </a:r>
          </a:p>
          <a:p>
            <a:pPr marL="342900" indent="-342900">
              <a:buAutoNum type="alphaLcParenR"/>
            </a:pPr>
            <a:endParaRPr lang="en-US" sz="1600" dirty="0"/>
          </a:p>
          <a:p>
            <a:r>
              <a:rPr lang="en-US" sz="1600" b="1" dirty="0" smtClean="0"/>
              <a:t>15</a:t>
            </a:r>
            <a:r>
              <a:rPr lang="en-US" sz="1600" b="1" dirty="0"/>
              <a:t>. Natural FIP case, wet form with abundant abdominal effusion. </a:t>
            </a:r>
            <a:endParaRPr lang="en-US" sz="1600" b="1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1600" dirty="0" smtClean="0"/>
              <a:t>Cytological </a:t>
            </a:r>
            <a:r>
              <a:rPr lang="en-US" sz="1600" dirty="0"/>
              <a:t>preparation (smear</a:t>
            </a:r>
            <a:r>
              <a:rPr lang="en-US" sz="1600" dirty="0" smtClean="0"/>
              <a:t>) from </a:t>
            </a:r>
            <a:r>
              <a:rPr lang="en-US" sz="1600" dirty="0"/>
              <a:t>the effusion, composed of macrophages/mesothelial cells and neutrophils. </a:t>
            </a:r>
            <a:endParaRPr lang="en-US" sz="1600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1600" dirty="0" smtClean="0"/>
              <a:t>Macrophages </a:t>
            </a:r>
            <a:r>
              <a:rPr lang="en-US" sz="1600" dirty="0"/>
              <a:t>in the </a:t>
            </a:r>
            <a:r>
              <a:rPr lang="en-US" sz="1600" dirty="0" smtClean="0"/>
              <a:t>smear express </a:t>
            </a:r>
            <a:r>
              <a:rPr lang="en-US" sz="1600" dirty="0"/>
              <a:t>viral antigen. </a:t>
            </a:r>
            <a:endParaRPr lang="en-US" sz="1600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1600" dirty="0" smtClean="0"/>
              <a:t>Macrophages </a:t>
            </a:r>
            <a:r>
              <a:rPr lang="en-US" sz="1600" dirty="0"/>
              <a:t>in a formalin-fixed and paraffin-embedded cell pellet express abundant (arrow) to small amounts (arrowheads</a:t>
            </a:r>
            <a:r>
              <a:rPr lang="en-US" sz="1600" dirty="0" smtClean="0"/>
              <a:t>) of </a:t>
            </a:r>
            <a:r>
              <a:rPr lang="en-US" sz="1600" dirty="0"/>
              <a:t>viral antigen.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4667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2261" y="2715904"/>
            <a:ext cx="11029615" cy="4412137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AETIOLOGICAL AGENT: CORONAVIRUS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FIPV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INFECTION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PATHOGENESIS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DEVELOPMENT OF ONE OF TWO FORMS OF FIP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NONEFFUSIVE FORM OR DRY FORM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CLINICAL SIGNS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PATHOMORPHOLOGICAL FINDINGS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EFFUSIVE FORM OR WET FORM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EXAMPLES OF HISTOLOGICAL FINDINGS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DIAGNOSIS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TREATMENT AND PREVENTION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ERRADICATION OF CORONAVIRUS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BIBLIOGRAPHY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87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246243"/>
            <a:ext cx="7211086" cy="4253947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dirty="0" smtClean="0">
                <a:solidFill>
                  <a:schemeClr val="tx1"/>
                </a:solidFill>
              </a:rPr>
              <a:t>Detection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err="1">
                <a:solidFill>
                  <a:schemeClr val="tx1"/>
                </a:solidFill>
              </a:rPr>
              <a:t>FCoV</a:t>
            </a:r>
            <a:r>
              <a:rPr lang="en-US" dirty="0">
                <a:solidFill>
                  <a:schemeClr val="tx1"/>
                </a:solidFill>
              </a:rPr>
              <a:t> genetic material</a:t>
            </a:r>
            <a:endParaRPr lang="pl-PL" altLang="pl-PL" dirty="0">
              <a:solidFill>
                <a:schemeClr val="tx1"/>
              </a:solidFill>
            </a:endParaRPr>
          </a:p>
          <a:p>
            <a:pPr marL="742950" lvl="2" indent="-342900" algn="just">
              <a:buFont typeface="Arial" charset="0"/>
              <a:buChar char="•"/>
              <a:defRPr/>
            </a:pPr>
            <a:r>
              <a:rPr lang="pl-PL" altLang="pl-PL" sz="1800" dirty="0">
                <a:solidFill>
                  <a:schemeClr val="tx1"/>
                </a:solidFill>
              </a:rPr>
              <a:t>from blood sample</a:t>
            </a:r>
          </a:p>
          <a:p>
            <a:pPr marL="1200150" lvl="3" indent="-342900" algn="just">
              <a:defRPr/>
            </a:pPr>
            <a:r>
              <a:rPr lang="pl-PL" sz="1800" dirty="0">
                <a:solidFill>
                  <a:schemeClr val="tx1"/>
                </a:solidFill>
              </a:rPr>
              <a:t>only RT-PCR method allows to detect one of two FIP-genic mutations</a:t>
            </a:r>
          </a:p>
          <a:p>
            <a:pPr lvl="1" algn="just">
              <a:defRPr/>
            </a:pPr>
            <a:r>
              <a:rPr lang="pl-PL" altLang="pl-PL" dirty="0">
                <a:solidFill>
                  <a:schemeClr val="tx1"/>
                </a:solidFill>
              </a:rPr>
              <a:t>fluid from body cavity and cerebro-spinal fluid</a:t>
            </a:r>
          </a:p>
          <a:p>
            <a:pPr lvl="1" algn="just">
              <a:defRPr/>
            </a:pPr>
            <a:r>
              <a:rPr lang="en-US" dirty="0">
                <a:solidFill>
                  <a:schemeClr val="tx1"/>
                </a:solidFill>
              </a:rPr>
              <a:t>new tests - detection of mRNA presence</a:t>
            </a:r>
            <a:endParaRPr lang="pl-PL" dirty="0">
              <a:solidFill>
                <a:schemeClr val="tx1"/>
              </a:solidFill>
            </a:endParaRPr>
          </a:p>
          <a:p>
            <a:pPr lvl="2" algn="just">
              <a:defRPr/>
            </a:pPr>
            <a:r>
              <a:rPr lang="pl-PL" altLang="pl-PL" sz="1800" dirty="0">
                <a:solidFill>
                  <a:schemeClr val="tx1"/>
                </a:solidFill>
              </a:rPr>
              <a:t>highly conserved M gene</a:t>
            </a:r>
          </a:p>
          <a:p>
            <a:pPr lvl="3" algn="just">
              <a:defRPr/>
            </a:pPr>
            <a:r>
              <a:rPr lang="en-US" altLang="pl-PL" sz="1800" dirty="0">
                <a:solidFill>
                  <a:schemeClr val="tx1"/>
                </a:solidFill>
              </a:rPr>
              <a:t>is expressed only during virus replication</a:t>
            </a:r>
            <a:endParaRPr lang="pl-PL" altLang="pl-PL" sz="1800" dirty="0">
              <a:solidFill>
                <a:schemeClr val="tx1"/>
              </a:solidFill>
            </a:endParaRPr>
          </a:p>
          <a:p>
            <a:pPr lvl="1" algn="just">
              <a:defRPr/>
            </a:pPr>
            <a:r>
              <a:rPr lang="en-US" altLang="pl-PL" dirty="0">
                <a:solidFill>
                  <a:schemeClr val="tx1"/>
                </a:solidFill>
              </a:rPr>
              <a:t>detection of </a:t>
            </a:r>
            <a:r>
              <a:rPr lang="en-US" altLang="pl-PL" dirty="0" err="1">
                <a:solidFill>
                  <a:schemeClr val="tx1"/>
                </a:solidFill>
              </a:rPr>
              <a:t>FCoV</a:t>
            </a:r>
            <a:r>
              <a:rPr lang="en-US" altLang="pl-PL" dirty="0">
                <a:solidFill>
                  <a:schemeClr val="tx1"/>
                </a:solidFill>
              </a:rPr>
              <a:t> genetic material in the feces - only confirmation of the shedding - does not indicate FIP!</a:t>
            </a:r>
            <a:r>
              <a:rPr lang="pl-PL" altLang="pl-PL" dirty="0">
                <a:solidFill>
                  <a:schemeClr val="tx1"/>
                </a:solidFill>
              </a:rPr>
              <a:t> 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1"/>
                </a:solidFill>
              </a:rPr>
              <a:t>Histopathological </a:t>
            </a:r>
            <a:r>
              <a:rPr lang="en-US" dirty="0">
                <a:solidFill>
                  <a:schemeClr val="tx1"/>
                </a:solidFill>
              </a:rPr>
              <a:t>examination - thin-needle </a:t>
            </a:r>
            <a:r>
              <a:rPr lang="en-US" dirty="0" err="1">
                <a:solidFill>
                  <a:schemeClr val="tx1"/>
                </a:solidFill>
              </a:rPr>
              <a:t>biops</a:t>
            </a:r>
            <a:r>
              <a:rPr lang="pl-PL" dirty="0">
                <a:solidFill>
                  <a:schemeClr val="tx1"/>
                </a:solidFill>
              </a:rPr>
              <a:t>y</a:t>
            </a:r>
            <a:endParaRPr lang="pl-PL" altLang="pl-PL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tx1"/>
                </a:solidFill>
              </a:rPr>
              <a:t>Definitive </a:t>
            </a:r>
            <a:r>
              <a:rPr lang="en-US" b="1" dirty="0">
                <a:solidFill>
                  <a:schemeClr val="tx1"/>
                </a:solidFill>
              </a:rPr>
              <a:t>confirmation </a:t>
            </a:r>
            <a:r>
              <a:rPr lang="pl-PL" altLang="pl-PL" b="1" dirty="0">
                <a:solidFill>
                  <a:schemeClr val="tx1"/>
                </a:solidFill>
              </a:rPr>
              <a:t>– post mortem histopathological examination</a:t>
            </a:r>
          </a:p>
          <a:p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1"/>
          <a:stretch/>
        </p:blipFill>
        <p:spPr>
          <a:xfrm>
            <a:off x="8326323" y="2102723"/>
            <a:ext cx="2945844" cy="43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24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AND PREVENTION</a:t>
            </a:r>
            <a:endParaRPr lang="en-GB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04173987"/>
              </p:ext>
            </p:extLst>
          </p:nvPr>
        </p:nvGraphicFramePr>
        <p:xfrm>
          <a:off x="982637" y="2060812"/>
          <a:ext cx="6802651" cy="440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6180" y="4339899"/>
            <a:ext cx="2546326" cy="21259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65" y="2060812"/>
            <a:ext cx="3121641" cy="20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53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ERRADICATION OF CORONAVIRUS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1443516"/>
            <a:ext cx="11029615" cy="3678303"/>
          </a:xfrm>
        </p:spPr>
        <p:txBody>
          <a:bodyPr/>
          <a:lstStyle/>
          <a:p>
            <a:pPr algn="just"/>
            <a:r>
              <a:rPr lang="en-US" altLang="pl-PL" dirty="0" smtClean="0">
                <a:solidFill>
                  <a:schemeClr val="tx1"/>
                </a:solidFill>
              </a:rPr>
              <a:t>Based on feces examination every 2-3 months by RT-PCR method, division of cats into 2 groups - coronavirus </a:t>
            </a:r>
            <a:r>
              <a:rPr lang="pl-PL" altLang="pl-PL" dirty="0" smtClean="0">
                <a:solidFill>
                  <a:schemeClr val="tx1"/>
                </a:solidFill>
              </a:rPr>
              <a:t>sheders </a:t>
            </a:r>
            <a:r>
              <a:rPr lang="en-US" altLang="pl-PL" dirty="0" smtClean="0">
                <a:solidFill>
                  <a:schemeClr val="tx1"/>
                </a:solidFill>
              </a:rPr>
              <a:t>and uninfected. </a:t>
            </a:r>
          </a:p>
          <a:p>
            <a:pPr algn="just"/>
            <a:r>
              <a:rPr lang="en-US" altLang="pl-PL" dirty="0" smtClean="0">
                <a:solidFill>
                  <a:schemeClr val="tx1"/>
                </a:solidFill>
              </a:rPr>
              <a:t>Tight isolation of non-infected carriers (rooms not adjacent to each other!)</a:t>
            </a:r>
            <a:r>
              <a:rPr lang="pl-PL" altLang="pl-PL" dirty="0" smtClean="0">
                <a:solidFill>
                  <a:schemeClr val="tx1"/>
                </a:solidFill>
              </a:rPr>
              <a:t>.</a:t>
            </a:r>
            <a:r>
              <a:rPr lang="en-US" altLang="pl-PL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altLang="pl-PL" dirty="0" smtClean="0">
                <a:solidFill>
                  <a:schemeClr val="tx1"/>
                </a:solidFill>
              </a:rPr>
              <a:t>Successive transfer to uninfected animals those cats that have freed themselves from the virus - at least in 2 fecal tests the result is negative. </a:t>
            </a:r>
          </a:p>
          <a:p>
            <a:pPr algn="just"/>
            <a:r>
              <a:rPr lang="en-US" altLang="pl-PL" dirty="0" smtClean="0">
                <a:solidFill>
                  <a:schemeClr val="tx1"/>
                </a:solidFill>
              </a:rPr>
              <a:t>Getting rid of long-term carriers, or cats who after 2-4 tests still have a virus in their feces. </a:t>
            </a:r>
          </a:p>
          <a:p>
            <a:pPr algn="just"/>
            <a:r>
              <a:rPr lang="en-US" altLang="pl-PL" dirty="0" smtClean="0">
                <a:solidFill>
                  <a:schemeClr val="tx1"/>
                </a:solidFill>
              </a:rPr>
              <a:t>Early weaning of kittens and isolation of mothers with kittens</a:t>
            </a:r>
            <a:r>
              <a:rPr lang="en-GB" altLang="pl-PL" dirty="0" smtClean="0">
                <a:solidFill>
                  <a:schemeClr val="tx1"/>
                </a:solidFill>
              </a:rPr>
              <a:t>. </a:t>
            </a:r>
            <a:endParaRPr lang="pl-PL" altLang="pl-PL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82" y="4157225"/>
            <a:ext cx="3755125" cy="24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43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7646" y="2398860"/>
            <a:ext cx="8876707" cy="213219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Pathologic Basis of Veterinary Disease. James F. Zachary; M. Donald </a:t>
            </a:r>
            <a:r>
              <a:rPr lang="en-GB" dirty="0" err="1">
                <a:solidFill>
                  <a:schemeClr val="tx1"/>
                </a:solidFill>
              </a:rPr>
              <a:t>McGavin</a:t>
            </a:r>
            <a:r>
              <a:rPr lang="en-GB" dirty="0">
                <a:solidFill>
                  <a:schemeClr val="tx1"/>
                </a:solidFill>
              </a:rPr>
              <a:t>.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European Advisory Board on Cat Diseases: ABCD – Feline infectious peritonitis.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A. </a:t>
            </a:r>
            <a:r>
              <a:rPr lang="en-GB" dirty="0" err="1" smtClean="0">
                <a:solidFill>
                  <a:schemeClr val="tx1"/>
                </a:solidFill>
              </a:rPr>
              <a:t>Kipar</a:t>
            </a:r>
            <a:r>
              <a:rPr lang="en-GB" dirty="0" smtClean="0">
                <a:solidFill>
                  <a:schemeClr val="tx1"/>
                </a:solidFill>
              </a:rPr>
              <a:t>, M. L. </a:t>
            </a:r>
            <a:r>
              <a:rPr lang="en-GB" dirty="0" err="1" smtClean="0">
                <a:solidFill>
                  <a:schemeClr val="tx1"/>
                </a:solidFill>
              </a:rPr>
              <a:t>Meli</a:t>
            </a:r>
            <a:r>
              <a:rPr lang="en-GB" dirty="0" smtClean="0">
                <a:solidFill>
                  <a:schemeClr val="tx1"/>
                </a:solidFill>
              </a:rPr>
              <a:t>; Feline Infectious Peritonitis.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Addie </a:t>
            </a:r>
            <a:r>
              <a:rPr lang="en-US" dirty="0">
                <a:solidFill>
                  <a:schemeClr val="tx1"/>
                </a:solidFill>
              </a:rPr>
              <a:t>DD, Jarrett O. A study of naturally occurring feline </a:t>
            </a:r>
            <a:r>
              <a:rPr lang="en-US" dirty="0" smtClean="0">
                <a:solidFill>
                  <a:schemeClr val="tx1"/>
                </a:solidFill>
              </a:rPr>
              <a:t>coronavirus </a:t>
            </a:r>
            <a:r>
              <a:rPr lang="en-GB" dirty="0" smtClean="0">
                <a:solidFill>
                  <a:schemeClr val="tx1"/>
                </a:solidFill>
              </a:rPr>
              <a:t>infections </a:t>
            </a:r>
            <a:r>
              <a:rPr lang="en-GB" dirty="0">
                <a:solidFill>
                  <a:schemeClr val="tx1"/>
                </a:solidFill>
              </a:rPr>
              <a:t>in </a:t>
            </a:r>
            <a:r>
              <a:rPr lang="en-GB" dirty="0" smtClean="0">
                <a:solidFill>
                  <a:schemeClr val="tx1"/>
                </a:solidFill>
              </a:rPr>
              <a:t>kittens.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Cornell University Feline Health </a:t>
            </a:r>
            <a:r>
              <a:rPr lang="en-GB" dirty="0" err="1" smtClean="0">
                <a:solidFill>
                  <a:schemeClr val="tx1"/>
                </a:solidFill>
              </a:rPr>
              <a:t>Center</a:t>
            </a:r>
            <a:r>
              <a:rPr lang="en-GB" dirty="0" smtClean="0">
                <a:solidFill>
                  <a:schemeClr val="tx1"/>
                </a:solidFill>
              </a:rPr>
              <a:t>; Feline Infectious Peritonitis (FIP). </a:t>
            </a:r>
          </a:p>
        </p:txBody>
      </p:sp>
    </p:spTree>
    <p:extLst>
      <p:ext uri="{BB962C8B-B14F-4D97-AF65-F5344CB8AC3E}">
        <p14:creationId xmlns:p14="http://schemas.microsoft.com/office/powerpoint/2010/main" val="149176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AETIOLOGICAL AGENT: CORONAVIRUS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3" y="2180496"/>
            <a:ext cx="2937260" cy="2808947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Family: </a:t>
            </a:r>
            <a:r>
              <a:rPr lang="en-GB" i="1" dirty="0" err="1" smtClean="0">
                <a:solidFill>
                  <a:schemeClr val="tx1"/>
                </a:solidFill>
              </a:rPr>
              <a:t>Coronaviridae</a:t>
            </a:r>
            <a:endParaRPr lang="en-GB" i="1" dirty="0" smtClean="0">
              <a:solidFill>
                <a:schemeClr val="tx1"/>
              </a:solidFill>
            </a:endParaRP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Two serotypes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Closely related to coronaviruses of other species: </a:t>
            </a:r>
          </a:p>
          <a:p>
            <a:pPr lvl="1" algn="just"/>
            <a:r>
              <a:rPr lang="en-GB" dirty="0" smtClean="0">
                <a:solidFill>
                  <a:schemeClr val="tx1"/>
                </a:solidFill>
              </a:rPr>
              <a:t>Human</a:t>
            </a:r>
          </a:p>
          <a:p>
            <a:pPr lvl="1" algn="just"/>
            <a:r>
              <a:rPr lang="en-GB" dirty="0" smtClean="0">
                <a:solidFill>
                  <a:schemeClr val="tx1"/>
                </a:solidFill>
              </a:rPr>
              <a:t>Dog</a:t>
            </a:r>
          </a:p>
          <a:p>
            <a:pPr lvl="1" algn="just"/>
            <a:r>
              <a:rPr lang="en-GB" dirty="0" smtClean="0">
                <a:solidFill>
                  <a:schemeClr val="tx1"/>
                </a:solidFill>
              </a:rPr>
              <a:t>Pig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Largest known RNA-viruses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Not very resistant to environmental factors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631253" y="1987609"/>
            <a:ext cx="5837980" cy="15973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6000" lvl="0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A5644E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dirty="0" smtClean="0">
                <a:solidFill>
                  <a:prstClr val="black"/>
                </a:solidFill>
              </a:rPr>
              <a:t>Two biotypes of feline coronavirus:</a:t>
            </a:r>
          </a:p>
          <a:p>
            <a:pPr marL="763200" lvl="1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A5644E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dirty="0" err="1" smtClean="0">
                <a:solidFill>
                  <a:prstClr val="black"/>
                </a:solidFill>
              </a:rPr>
              <a:t>Enteropathogenic</a:t>
            </a:r>
            <a:r>
              <a:rPr lang="en-GB" dirty="0" smtClean="0">
                <a:solidFill>
                  <a:prstClr val="black"/>
                </a:solidFill>
              </a:rPr>
              <a:t> strains: </a:t>
            </a:r>
            <a:r>
              <a:rPr lang="en-GB" dirty="0" err="1" smtClean="0">
                <a:solidFill>
                  <a:prstClr val="black"/>
                </a:solidFill>
              </a:rPr>
              <a:t>FCoV</a:t>
            </a:r>
            <a:endParaRPr lang="en-GB" dirty="0" smtClean="0">
              <a:solidFill>
                <a:prstClr val="black"/>
              </a:solidFill>
            </a:endParaRPr>
          </a:p>
          <a:p>
            <a:pPr marL="763200" lvl="1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A5644E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b="1" dirty="0" smtClean="0">
                <a:solidFill>
                  <a:prstClr val="black"/>
                </a:solidFill>
              </a:rPr>
              <a:t>Strains causing infectious peritonitis: FIPV</a:t>
            </a:r>
          </a:p>
          <a:p>
            <a:pPr marL="306000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A5644E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dirty="0" smtClean="0">
                <a:solidFill>
                  <a:prstClr val="black"/>
                </a:solidFill>
              </a:rPr>
              <a:t>They differ mainly in the pathogenicity.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Obraz 1">
            <a:extLst>
              <a:ext uri="{FF2B5EF4-FFF2-40B4-BE49-F238E27FC236}">
                <a16:creationId xmlns:a16="http://schemas.microsoft.com/office/drawing/2014/main" xmlns="" id="{398012A2-F904-4A7F-B347-D824E98E8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28" y="5128591"/>
            <a:ext cx="1711589" cy="1570383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46361701"/>
              </p:ext>
            </p:extLst>
          </p:nvPr>
        </p:nvGraphicFramePr>
        <p:xfrm>
          <a:off x="5459103" y="3604092"/>
          <a:ext cx="4182281" cy="309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238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FIPV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3" y="2180496"/>
            <a:ext cx="7129792" cy="4261247"/>
          </a:xfrm>
          <a:ln w="28575"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FIPV arises as a result of an individual mutation of the </a:t>
            </a:r>
            <a:r>
              <a:rPr lang="en-GB" dirty="0" err="1" smtClean="0">
                <a:solidFill>
                  <a:schemeClr val="tx1"/>
                </a:solidFill>
              </a:rPr>
              <a:t>enteropathogenic</a:t>
            </a:r>
            <a:r>
              <a:rPr lang="en-GB" dirty="0" smtClean="0">
                <a:solidFill>
                  <a:schemeClr val="tx1"/>
                </a:solidFill>
              </a:rPr>
              <a:t> virus in the host organism. 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Size of the coronavirus genome and its variability are important. 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FIPV does not transfer to other cats. 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Gains the ability to multiply in macrophages of lymph nodes and spread in the body. 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Many cats are infected with </a:t>
            </a:r>
            <a:r>
              <a:rPr lang="en-GB" dirty="0" err="1" smtClean="0">
                <a:solidFill>
                  <a:schemeClr val="tx1"/>
                </a:solidFill>
              </a:rPr>
              <a:t>FCoV</a:t>
            </a:r>
            <a:r>
              <a:rPr lang="en-GB" dirty="0" smtClean="0">
                <a:solidFill>
                  <a:schemeClr val="tx1"/>
                </a:solidFill>
              </a:rPr>
              <a:t> without clinical symptoms. The more it multiplies in a given individual, the greater the possibilities of an individual FIP-genic mutation. 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The emergence of the disease is promoted by stress, immunosuppression and young age. 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The higher number of cats infected with </a:t>
            </a:r>
            <a:r>
              <a:rPr lang="en-GB" dirty="0" err="1" smtClean="0">
                <a:solidFill>
                  <a:schemeClr val="tx1"/>
                </a:solidFill>
              </a:rPr>
              <a:t>FCoV</a:t>
            </a:r>
            <a:r>
              <a:rPr lang="en-GB" dirty="0" smtClean="0">
                <a:solidFill>
                  <a:schemeClr val="tx1"/>
                </a:solidFill>
              </a:rPr>
              <a:t> in the population the more often the mutations to FIPV. 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FIP occurs mainly in cats coming from clusters.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67" y="2960424"/>
            <a:ext cx="3812617" cy="28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2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INFECTION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3" y="2180496"/>
            <a:ext cx="3692634" cy="3678303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At any age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They are very easy to spread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By direct contact- kittens from mothers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Per </a:t>
            </a:r>
            <a:r>
              <a:rPr lang="en-GB" dirty="0" err="1" smtClean="0">
                <a:solidFill>
                  <a:schemeClr val="tx1"/>
                </a:solidFill>
              </a:rPr>
              <a:t>os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Aerosol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Transplacental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Most kittens have an infection at the age of 6-8 weeks.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Indirect way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Bowls, clothes, exhibitions.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658600" y="3373316"/>
            <a:ext cx="219240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COURSE OF INFECTION</a:t>
            </a:r>
            <a:endParaRPr lang="en-GB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CDC824A6-4263-44FC-8D6C-F78035745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876389"/>
              </p:ext>
            </p:extLst>
          </p:nvPr>
        </p:nvGraphicFramePr>
        <p:xfrm>
          <a:off x="7550397" y="1009936"/>
          <a:ext cx="4139279" cy="553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 derecha 5"/>
          <p:cNvSpPr/>
          <p:nvPr/>
        </p:nvSpPr>
        <p:spPr>
          <a:xfrm>
            <a:off x="6934488" y="3534898"/>
            <a:ext cx="53243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54" y="4144231"/>
            <a:ext cx="2930715" cy="19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4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PATHOGENESIS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3" y="2180496"/>
            <a:ext cx="6024324" cy="4329486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Per </a:t>
            </a:r>
            <a:r>
              <a:rPr lang="en-GB" dirty="0" err="1" smtClean="0">
                <a:solidFill>
                  <a:schemeClr val="tx1"/>
                </a:solidFill>
              </a:rPr>
              <a:t>os</a:t>
            </a:r>
            <a:r>
              <a:rPr lang="en-GB" dirty="0" smtClean="0">
                <a:solidFill>
                  <a:schemeClr val="tx1"/>
                </a:solidFill>
              </a:rPr>
              <a:t> entrance (</a:t>
            </a:r>
            <a:r>
              <a:rPr lang="en-GB" dirty="0" err="1" smtClean="0">
                <a:solidFill>
                  <a:schemeClr val="tx1"/>
                </a:solidFill>
              </a:rPr>
              <a:t>e.g</a:t>
            </a:r>
            <a:r>
              <a:rPr lang="en-GB" dirty="0" smtClean="0">
                <a:solidFill>
                  <a:schemeClr val="tx1"/>
                </a:solidFill>
              </a:rPr>
              <a:t>) – intestinal biotype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Intestinal biotype mutation to FIPV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Replication in monocytes and macrophages – viremia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Destruction of infected macrophages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Release of pro-inflammatory mediators and viruses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Development of granulomas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Antigen-antibody complexes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Inflammation of small blood vessels – vasculitis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Cytokines released form destroyed macrophages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Coagulopathy with the help of coagulations factors and vascular damage, DIC.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74257" y="2498579"/>
            <a:ext cx="4336551" cy="36933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/>
              <a:t>Sufficient replicating virus is a prerequisite for the FIP mutation and following disease to occur</a:t>
            </a:r>
            <a:r>
              <a:rPr lang="en-US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If </a:t>
            </a:r>
            <a:r>
              <a:rPr lang="en-US" dirty="0"/>
              <a:t>the cat is not infected with a high enough load of feline coronavirus, there is no real threat of FIP mutation.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Sufficient </a:t>
            </a:r>
            <a:r>
              <a:rPr lang="en-US" dirty="0"/>
              <a:t>load is ensured via viral persistence and resurgence. </a:t>
            </a: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Viral </a:t>
            </a:r>
            <a:r>
              <a:rPr lang="en-US" dirty="0"/>
              <a:t>persistence is maintained in the colon of infected </a:t>
            </a:r>
            <a:r>
              <a:rPr lang="en-US" dirty="0" smtClean="0"/>
              <a:t>cats.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Persistence </a:t>
            </a:r>
            <a:r>
              <a:rPr lang="en-US" dirty="0"/>
              <a:t>can also be maintained in other tissues through macrophage infections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38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OF ONE OF TWO FORMS OF FIP</a:t>
            </a:r>
            <a:endParaRPr lang="en-GB" dirty="0"/>
          </a:p>
        </p:txBody>
      </p:sp>
      <p:graphicFrame>
        <p:nvGraphicFramePr>
          <p:cNvPr id="4" name="Rectangle 3">
            <a:extLst>
              <a:ext uri="{FF2B5EF4-FFF2-40B4-BE49-F238E27FC236}">
                <a16:creationId xmlns:a16="http://schemas.microsoft.com/office/drawing/2014/main" xmlns="" id="{EF43521D-515D-46E6-923C-30F8EB53A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68128"/>
              </p:ext>
            </p:extLst>
          </p:nvPr>
        </p:nvGraphicFramePr>
        <p:xfrm>
          <a:off x="581192" y="212280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Rectangle 3">
            <a:extLst>
              <a:ext uri="{FF2B5EF4-FFF2-40B4-BE49-F238E27FC236}">
                <a16:creationId xmlns:a16="http://schemas.microsoft.com/office/drawing/2014/main" xmlns="" id="{4BD0BBE6-FF09-4DC6-B17B-81DD119514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861068"/>
              </p:ext>
            </p:extLst>
          </p:nvPr>
        </p:nvGraphicFramePr>
        <p:xfrm>
          <a:off x="8625385" y="2491899"/>
          <a:ext cx="3403710" cy="361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1896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NONEFFUSIVE FORM OR DRY FORM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3" y="2180495"/>
            <a:ext cx="5287344" cy="449325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b="1" dirty="0" smtClean="0">
                <a:solidFill>
                  <a:schemeClr val="tx1"/>
                </a:solidFill>
              </a:rPr>
              <a:t>Inflammatory granulomas</a:t>
            </a:r>
          </a:p>
          <a:p>
            <a:pPr lvl="1" algn="just"/>
            <a:r>
              <a:rPr lang="en-GB" dirty="0" smtClean="0">
                <a:solidFill>
                  <a:schemeClr val="tx1"/>
                </a:solidFill>
              </a:rPr>
              <a:t>Varied size and quantity</a:t>
            </a:r>
          </a:p>
          <a:p>
            <a:pPr lvl="1" algn="just"/>
            <a:r>
              <a:rPr lang="en-GB" dirty="0" smtClean="0">
                <a:solidFill>
                  <a:schemeClr val="tx1"/>
                </a:solidFill>
              </a:rPr>
              <a:t>Distribution in various organs</a:t>
            </a:r>
          </a:p>
          <a:p>
            <a:pPr lvl="1" algn="just"/>
            <a:r>
              <a:rPr lang="en-GB" dirty="0" smtClean="0">
                <a:solidFill>
                  <a:schemeClr val="tx1"/>
                </a:solidFill>
              </a:rPr>
              <a:t>Spleen, liver, kidneys, CNS, eyeball, peritoneum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Generally not detectable in clinical examination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Progressive emaciation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Dehydration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Icterus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Dyspnoea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Neurological symptoms: </a:t>
            </a:r>
            <a:r>
              <a:rPr lang="en-GB" dirty="0" err="1" smtClean="0">
                <a:solidFill>
                  <a:schemeClr val="tx1"/>
                </a:solidFill>
              </a:rPr>
              <a:t>obtundation</a:t>
            </a:r>
            <a:r>
              <a:rPr lang="en-GB" dirty="0" smtClean="0">
                <a:solidFill>
                  <a:schemeClr val="tx1"/>
                </a:solidFill>
              </a:rPr>
              <a:t>, twitching tremors, behavioural </a:t>
            </a:r>
            <a:r>
              <a:rPr lang="en-GB" dirty="0" err="1" smtClean="0">
                <a:solidFill>
                  <a:schemeClr val="tx1"/>
                </a:solidFill>
              </a:rPr>
              <a:t>chanfes</a:t>
            </a:r>
            <a:r>
              <a:rPr lang="en-GB" dirty="0" smtClean="0">
                <a:solidFill>
                  <a:schemeClr val="tx1"/>
                </a:solidFill>
              </a:rPr>
              <a:t>, nystagmus, hyperesthesia, exaggerated segmental reflexes, ataxia, urinary incontinence or cranial nerve defects. 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Ocular signs: conjunctivitis, mucopurulent ocular discharge, thickening and </a:t>
            </a:r>
            <a:r>
              <a:rPr lang="en-GB" dirty="0" err="1" smtClean="0">
                <a:solidFill>
                  <a:schemeClr val="tx1"/>
                </a:solidFill>
              </a:rPr>
              <a:t>hyperemia</a:t>
            </a:r>
            <a:r>
              <a:rPr lang="en-GB" dirty="0" smtClean="0">
                <a:solidFill>
                  <a:schemeClr val="tx1"/>
                </a:solidFill>
              </a:rPr>
              <a:t> of the </a:t>
            </a:r>
            <a:r>
              <a:rPr lang="en-GB" dirty="0" err="1" smtClean="0">
                <a:solidFill>
                  <a:schemeClr val="tx1"/>
                </a:solidFill>
              </a:rPr>
              <a:t>nictitans</a:t>
            </a:r>
            <a:r>
              <a:rPr lang="en-GB" dirty="0" smtClean="0">
                <a:solidFill>
                  <a:schemeClr val="tx1"/>
                </a:solidFill>
              </a:rPr>
              <a:t>, uveitis with </a:t>
            </a:r>
            <a:r>
              <a:rPr lang="en-GB" dirty="0" err="1" smtClean="0">
                <a:solidFill>
                  <a:schemeClr val="tx1"/>
                </a:solidFill>
              </a:rPr>
              <a:t>dyscoria</a:t>
            </a:r>
            <a:r>
              <a:rPr lang="en-GB" dirty="0" smtClean="0">
                <a:solidFill>
                  <a:schemeClr val="tx1"/>
                </a:solidFill>
              </a:rPr>
              <a:t> or </a:t>
            </a:r>
            <a:r>
              <a:rPr lang="en-GB" dirty="0" err="1" smtClean="0">
                <a:solidFill>
                  <a:schemeClr val="tx1"/>
                </a:solidFill>
              </a:rPr>
              <a:t>anisocoria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keratic</a:t>
            </a:r>
            <a:r>
              <a:rPr lang="en-GB" dirty="0" smtClean="0">
                <a:solidFill>
                  <a:schemeClr val="tx1"/>
                </a:solidFill>
              </a:rPr>
              <a:t> precipitates, perivascular infiltrates, retinal detachment, blindness. 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59" y="2180495"/>
            <a:ext cx="4301582" cy="287156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453110" y="5254989"/>
            <a:ext cx="33832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Keratic</a:t>
            </a:r>
            <a:r>
              <a:rPr lang="en-GB" sz="1400" dirty="0" smtClean="0"/>
              <a:t> precipitates in 5 year old cat with FIP.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3067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83" y="1973487"/>
            <a:ext cx="3902894" cy="2406784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903" y="1973487"/>
            <a:ext cx="3499092" cy="240678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244783" y="4709160"/>
            <a:ext cx="3902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Dry FIP. Enlargement </a:t>
            </a:r>
            <a:r>
              <a:rPr lang="en-GB" dirty="0"/>
              <a:t>of mesenteric</a:t>
            </a:r>
          </a:p>
          <a:p>
            <a:pPr algn="ctr"/>
            <a:r>
              <a:rPr lang="en-GB" dirty="0"/>
              <a:t>lymph node due to granulomatous inflammation.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392903" y="4709160"/>
            <a:ext cx="319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Dry FIP. Jejunum </a:t>
            </a:r>
            <a:r>
              <a:rPr lang="en-US" dirty="0"/>
              <a:t>with multiple granulomas in the serosa.</a:t>
            </a:r>
            <a:endParaRPr lang="en-GB" dirty="0"/>
          </a:p>
        </p:txBody>
      </p:sp>
      <p:pic>
        <p:nvPicPr>
          <p:cNvPr id="9" name="Picture 6" descr="Obraz 003">
            <a:extLst>
              <a:ext uri="{FF2B5EF4-FFF2-40B4-BE49-F238E27FC236}">
                <a16:creationId xmlns:a16="http://schemas.microsoft.com/office/drawing/2014/main" xmlns="" id="{2C6384BE-D3FA-4EBA-8B8F-792B44D4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3906" r="6239" b="6265"/>
          <a:stretch>
            <a:fillRect/>
          </a:stretch>
        </p:blipFill>
        <p:spPr bwMode="auto">
          <a:xfrm>
            <a:off x="334587" y="1973487"/>
            <a:ext cx="3664970" cy="24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66872" y="470916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Dry FIP. Granulomas in kidney. </a:t>
            </a:r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3159603" y="955344"/>
            <a:ext cx="607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2">
                    <a:lumMod val="50000"/>
                  </a:schemeClr>
                </a:solidFill>
              </a:rPr>
              <a:t>PATHOMORPHOLOGICAL FINDINGS</a:t>
            </a:r>
            <a:endParaRPr lang="en-GB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070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1651</Words>
  <Application>Microsoft Office PowerPoint</Application>
  <PresentationFormat>Niestandardowy</PresentationFormat>
  <Paragraphs>227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Dividendo</vt:lpstr>
      <vt:lpstr>FELINE INFECTIOUS PERITONITIS</vt:lpstr>
      <vt:lpstr>INDEX</vt:lpstr>
      <vt:lpstr>AETIOLOGICAL AGENT: CORONAVIRUS</vt:lpstr>
      <vt:lpstr>FIPV</vt:lpstr>
      <vt:lpstr>INFECTION</vt:lpstr>
      <vt:lpstr>PATHOGENESIS</vt:lpstr>
      <vt:lpstr>DEVELOPMENT OF ONE OF TWO FORMS OF FIP</vt:lpstr>
      <vt:lpstr>NONEFFUSIVE FORM OR DRY FORM</vt:lpstr>
      <vt:lpstr>Prezentacja programu PowerPoint</vt:lpstr>
      <vt:lpstr>Prezentacja programu PowerPoint</vt:lpstr>
      <vt:lpstr>Prezentacja programu PowerPoint</vt:lpstr>
      <vt:lpstr>Prezentacja programu PowerPoint</vt:lpstr>
      <vt:lpstr>EFFUSIVE FORM OR WET FORM</vt:lpstr>
      <vt:lpstr>Prezentacja programu PowerPoint</vt:lpstr>
      <vt:lpstr>Prezentacja programu PowerPoint</vt:lpstr>
      <vt:lpstr>DIAGNOSIS</vt:lpstr>
      <vt:lpstr>Prezentacja programu PowerPoint</vt:lpstr>
      <vt:lpstr>Prezentacja programu PowerPoint</vt:lpstr>
      <vt:lpstr>Prezentacja programu PowerPoint</vt:lpstr>
      <vt:lpstr>DIAGNOSIS</vt:lpstr>
      <vt:lpstr>TREATMENT AND PREVENTION</vt:lpstr>
      <vt:lpstr>ERRADICATION OF CORONAVIRUS</vt:lpstr>
      <vt:lpstr>BIBLIOGRAPHY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FELINE INFECTIOUS PERITONITIS</dc:title>
  <dc:creator>Ele PM</dc:creator>
  <cp:lastModifiedBy>DIG-13</cp:lastModifiedBy>
  <cp:revision>23</cp:revision>
  <dcterms:created xsi:type="dcterms:W3CDTF">2019-05-07T18:14:24Z</dcterms:created>
  <dcterms:modified xsi:type="dcterms:W3CDTF">2021-04-23T10:09:51Z</dcterms:modified>
</cp:coreProperties>
</file>