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4" r:id="rId9"/>
    <p:sldId id="265" r:id="rId10"/>
    <p:sldId id="266" r:id="rId11"/>
    <p:sldId id="275" r:id="rId12"/>
    <p:sldId id="263" r:id="rId13"/>
    <p:sldId id="267" r:id="rId14"/>
    <p:sldId id="268" r:id="rId15"/>
    <p:sldId id="274" r:id="rId16"/>
    <p:sldId id="271" r:id="rId17"/>
    <p:sldId id="272" r:id="rId18"/>
    <p:sldId id="273"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Navarro" userId="1c26c2262941e16a" providerId="LiveId" clId="{03A77C5E-0503-4572-B88D-D1642497F76C}"/>
    <pc:docChg chg="undo custSel mod addSld delSld modSld">
      <pc:chgData name="Carol Navarro" userId="1c26c2262941e16a" providerId="LiveId" clId="{03A77C5E-0503-4572-B88D-D1642497F76C}" dt="2019-05-11T18:06:27.267" v="325" actId="20577"/>
      <pc:docMkLst>
        <pc:docMk/>
      </pc:docMkLst>
      <pc:sldChg chg="delSp modSp delDesignElem">
        <pc:chgData name="Carol Navarro" userId="1c26c2262941e16a" providerId="LiveId" clId="{03A77C5E-0503-4572-B88D-D1642497F76C}" dt="2019-05-11T17:24:59.259" v="38" actId="20577"/>
        <pc:sldMkLst>
          <pc:docMk/>
          <pc:sldMk cId="811718875" sldId="256"/>
        </pc:sldMkLst>
        <pc:spChg chg="mod">
          <ac:chgData name="Carol Navarro" userId="1c26c2262941e16a" providerId="LiveId" clId="{03A77C5E-0503-4572-B88D-D1642497F76C}" dt="2019-05-11T17:24:59.259" v="38" actId="20577"/>
          <ac:spMkLst>
            <pc:docMk/>
            <pc:sldMk cId="811718875" sldId="256"/>
            <ac:spMk id="3" creationId="{311A98EB-C123-4FC9-94E1-EE64468FBD42}"/>
          </ac:spMkLst>
        </pc:spChg>
        <pc:spChg chg="del">
          <ac:chgData name="Carol Navarro" userId="1c26c2262941e16a" providerId="LiveId" clId="{03A77C5E-0503-4572-B88D-D1642497F76C}" dt="2019-05-11T17:24:29.252" v="21"/>
          <ac:spMkLst>
            <pc:docMk/>
            <pc:sldMk cId="811718875" sldId="256"/>
            <ac:spMk id="71" creationId="{71B2258F-86CA-4D4D-8270-BC05FCDEBFB3}"/>
          </ac:spMkLst>
        </pc:spChg>
        <pc:picChg chg="mod">
          <ac:chgData name="Carol Navarro" userId="1c26c2262941e16a" providerId="LiveId" clId="{03A77C5E-0503-4572-B88D-D1642497F76C}" dt="2019-05-11T17:24:49.577" v="29" actId="1076"/>
          <ac:picMkLst>
            <pc:docMk/>
            <pc:sldMk cId="811718875" sldId="256"/>
            <ac:picMk id="5122" creationId="{8D8EEDDE-D2AE-443E-8E7D-8224141A5DDB}"/>
          </ac:picMkLst>
        </pc:picChg>
      </pc:sldChg>
      <pc:sldChg chg="addSp delSp modSp mod setBg setClrOvrMap delDesignElem">
        <pc:chgData name="Carol Navarro" userId="1c26c2262941e16a" providerId="LiveId" clId="{03A77C5E-0503-4572-B88D-D1642497F76C}" dt="2019-05-11T17:25:24.315" v="42" actId="26606"/>
        <pc:sldMkLst>
          <pc:docMk/>
          <pc:sldMk cId="190439875" sldId="257"/>
        </pc:sldMkLst>
        <pc:spChg chg="mod">
          <ac:chgData name="Carol Navarro" userId="1c26c2262941e16a" providerId="LiveId" clId="{03A77C5E-0503-4572-B88D-D1642497F76C}" dt="2019-05-11T17:25:24.315" v="42" actId="26606"/>
          <ac:spMkLst>
            <pc:docMk/>
            <pc:sldMk cId="190439875" sldId="257"/>
            <ac:spMk id="2" creationId="{2C6D253C-66C4-4AB0-B6C7-D3C19D32ACF2}"/>
          </ac:spMkLst>
        </pc:spChg>
        <pc:spChg chg="mod">
          <ac:chgData name="Carol Navarro" userId="1c26c2262941e16a" providerId="LiveId" clId="{03A77C5E-0503-4572-B88D-D1642497F76C}" dt="2019-05-11T17:25:24.315" v="42" actId="26606"/>
          <ac:spMkLst>
            <pc:docMk/>
            <pc:sldMk cId="190439875" sldId="257"/>
            <ac:spMk id="3" creationId="{29C5792D-B869-4AE5-A2AE-5A94F75156B4}"/>
          </ac:spMkLst>
        </pc:spChg>
        <pc:spChg chg="del">
          <ac:chgData name="Carol Navarro" userId="1c26c2262941e16a" providerId="LiveId" clId="{03A77C5E-0503-4572-B88D-D1642497F76C}" dt="2019-05-11T17:24:29.252" v="21"/>
          <ac:spMkLst>
            <pc:docMk/>
            <pc:sldMk cId="190439875" sldId="257"/>
            <ac:spMk id="71" creationId="{C5E6CFF1-2F42-4E10-9A97-F116F46F53FE}"/>
          </ac:spMkLst>
        </pc:spChg>
        <pc:spChg chg="add del">
          <ac:chgData name="Carol Navarro" userId="1c26c2262941e16a" providerId="LiveId" clId="{03A77C5E-0503-4572-B88D-D1642497F76C}" dt="2019-05-11T17:25:24.294" v="41" actId="26606"/>
          <ac:spMkLst>
            <pc:docMk/>
            <pc:sldMk cId="190439875" sldId="257"/>
            <ac:spMk id="75" creationId="{7737E529-E43B-4948-B3C4-7F6B806FCCFD}"/>
          </ac:spMkLst>
        </pc:spChg>
        <pc:spChg chg="add del">
          <ac:chgData name="Carol Navarro" userId="1c26c2262941e16a" providerId="LiveId" clId="{03A77C5E-0503-4572-B88D-D1642497F76C}" dt="2019-05-11T17:25:24.294" v="41" actId="26606"/>
          <ac:spMkLst>
            <pc:docMk/>
            <pc:sldMk cId="190439875" sldId="257"/>
            <ac:spMk id="8197" creationId="{C609E9FA-BDDE-45C4-8F5E-974D4208D2EA}"/>
          </ac:spMkLst>
        </pc:spChg>
        <pc:spChg chg="add">
          <ac:chgData name="Carol Navarro" userId="1c26c2262941e16a" providerId="LiveId" clId="{03A77C5E-0503-4572-B88D-D1642497F76C}" dt="2019-05-11T17:25:24.315" v="42" actId="26606"/>
          <ac:spMkLst>
            <pc:docMk/>
            <pc:sldMk cId="190439875" sldId="257"/>
            <ac:spMk id="8199" creationId="{990D0034-F768-41E7-85D4-F38C4DE85770}"/>
          </ac:spMkLst>
        </pc:spChg>
        <pc:spChg chg="add">
          <ac:chgData name="Carol Navarro" userId="1c26c2262941e16a" providerId="LiveId" clId="{03A77C5E-0503-4572-B88D-D1642497F76C}" dt="2019-05-11T17:25:24.315" v="42" actId="26606"/>
          <ac:spMkLst>
            <pc:docMk/>
            <pc:sldMk cId="190439875" sldId="257"/>
            <ac:spMk id="8200" creationId="{C4F7E42D-8B5A-4FC8-81CD-9E60171F7FA8}"/>
          </ac:spMkLst>
        </pc:spChg>
        <pc:spChg chg="add">
          <ac:chgData name="Carol Navarro" userId="1c26c2262941e16a" providerId="LiveId" clId="{03A77C5E-0503-4572-B88D-D1642497F76C}" dt="2019-05-11T17:25:24.315" v="42" actId="26606"/>
          <ac:spMkLst>
            <pc:docMk/>
            <pc:sldMk cId="190439875" sldId="257"/>
            <ac:spMk id="8201" creationId="{8C04651D-B9F4-4935-A02D-364153FBDF54}"/>
          </ac:spMkLst>
        </pc:spChg>
        <pc:picChg chg="mod ord">
          <ac:chgData name="Carol Navarro" userId="1c26c2262941e16a" providerId="LiveId" clId="{03A77C5E-0503-4572-B88D-D1642497F76C}" dt="2019-05-11T17:25:24.315" v="42" actId="26606"/>
          <ac:picMkLst>
            <pc:docMk/>
            <pc:sldMk cId="190439875" sldId="257"/>
            <ac:picMk id="8194" creationId="{C1EFC9D4-4FE6-4270-B69E-554809C6F73C}"/>
          </ac:picMkLst>
        </pc:picChg>
        <pc:cxnChg chg="del">
          <ac:chgData name="Carol Navarro" userId="1c26c2262941e16a" providerId="LiveId" clId="{03A77C5E-0503-4572-B88D-D1642497F76C}" dt="2019-05-11T17:24:29.252" v="21"/>
          <ac:cxnSpMkLst>
            <pc:docMk/>
            <pc:sldMk cId="190439875" sldId="257"/>
            <ac:cxnSpMk id="73" creationId="{67182200-4859-4C8D-BCBB-55B245C28BA3}"/>
          </ac:cxnSpMkLst>
        </pc:cxnChg>
        <pc:cxnChg chg="add del">
          <ac:chgData name="Carol Navarro" userId="1c26c2262941e16a" providerId="LiveId" clId="{03A77C5E-0503-4572-B88D-D1642497F76C}" dt="2019-05-11T17:25:24.294" v="41" actId="26606"/>
          <ac:cxnSpMkLst>
            <pc:docMk/>
            <pc:sldMk cId="190439875" sldId="257"/>
            <ac:cxnSpMk id="8196" creationId="{45549E29-E797-4A00-B030-3AB01640CFDC}"/>
          </ac:cxnSpMkLst>
        </pc:cxnChg>
      </pc:sldChg>
      <pc:sldChg chg="addSp delSp modSp delDesignElem">
        <pc:chgData name="Carol Navarro" userId="1c26c2262941e16a" providerId="LiveId" clId="{03A77C5E-0503-4572-B88D-D1642497F76C}" dt="2019-05-11T17:25:33.595" v="43" actId="26606"/>
        <pc:sldMkLst>
          <pc:docMk/>
          <pc:sldMk cId="3212781221" sldId="258"/>
        </pc:sldMkLst>
        <pc:spChg chg="mod">
          <ac:chgData name="Carol Navarro" userId="1c26c2262941e16a" providerId="LiveId" clId="{03A77C5E-0503-4572-B88D-D1642497F76C}" dt="2019-05-11T17:25:33.595" v="43" actId="26606"/>
          <ac:spMkLst>
            <pc:docMk/>
            <pc:sldMk cId="3212781221" sldId="258"/>
            <ac:spMk id="2" creationId="{6696F792-0924-41D5-8D49-70470D9CBDFC}"/>
          </ac:spMkLst>
        </pc:spChg>
        <pc:spChg chg="del">
          <ac:chgData name="Carol Navarro" userId="1c26c2262941e16a" providerId="LiveId" clId="{03A77C5E-0503-4572-B88D-D1642497F76C}" dt="2019-05-11T17:25:33.595" v="43" actId="26606"/>
          <ac:spMkLst>
            <pc:docMk/>
            <pc:sldMk cId="3212781221" sldId="258"/>
            <ac:spMk id="3" creationId="{434D52B7-5702-4877-B266-750EF11DFFA0}"/>
          </ac:spMkLst>
        </pc:spChg>
        <pc:spChg chg="del">
          <ac:chgData name="Carol Navarro" userId="1c26c2262941e16a" providerId="LiveId" clId="{03A77C5E-0503-4572-B88D-D1642497F76C}" dt="2019-05-11T17:24:29.252" v="21"/>
          <ac:spMkLst>
            <pc:docMk/>
            <pc:sldMk cId="3212781221" sldId="258"/>
            <ac:spMk id="8" creationId="{F98ED85F-DCEE-4B50-802E-71A6E3E12B04}"/>
          </ac:spMkLst>
        </pc:spChg>
        <pc:spChg chg="add">
          <ac:chgData name="Carol Navarro" userId="1c26c2262941e16a" providerId="LiveId" clId="{03A77C5E-0503-4572-B88D-D1642497F76C}" dt="2019-05-11T17:25:33.595" v="43" actId="26606"/>
          <ac:spMkLst>
            <pc:docMk/>
            <pc:sldMk cId="3212781221" sldId="258"/>
            <ac:spMk id="10" creationId="{FB5993E2-C02B-4335-ABA5-D8EC465551E3}"/>
          </ac:spMkLst>
        </pc:spChg>
        <pc:spChg chg="add">
          <ac:chgData name="Carol Navarro" userId="1c26c2262941e16a" providerId="LiveId" clId="{03A77C5E-0503-4572-B88D-D1642497F76C}" dt="2019-05-11T17:25:33.595" v="43" actId="26606"/>
          <ac:spMkLst>
            <pc:docMk/>
            <pc:sldMk cId="3212781221" sldId="258"/>
            <ac:spMk id="12" creationId="{C0B801A2-5622-4BE8-9AD2-C337A2CD0022}"/>
          </ac:spMkLst>
        </pc:spChg>
        <pc:spChg chg="add">
          <ac:chgData name="Carol Navarro" userId="1c26c2262941e16a" providerId="LiveId" clId="{03A77C5E-0503-4572-B88D-D1642497F76C}" dt="2019-05-11T17:25:33.595" v="43" actId="26606"/>
          <ac:spMkLst>
            <pc:docMk/>
            <pc:sldMk cId="3212781221" sldId="258"/>
            <ac:spMk id="14" creationId="{B7AF614F-5BC3-4086-99F5-B87C5847A071}"/>
          </ac:spMkLst>
        </pc:spChg>
        <pc:graphicFrameChg chg="add">
          <ac:chgData name="Carol Navarro" userId="1c26c2262941e16a" providerId="LiveId" clId="{03A77C5E-0503-4572-B88D-D1642497F76C}" dt="2019-05-11T17:25:33.595" v="43" actId="26606"/>
          <ac:graphicFrameMkLst>
            <pc:docMk/>
            <pc:sldMk cId="3212781221" sldId="258"/>
            <ac:graphicFrameMk id="5" creationId="{9BC70D2A-E121-4221-8D3B-B410E26C18F9}"/>
          </ac:graphicFrameMkLst>
        </pc:graphicFrameChg>
      </pc:sldChg>
      <pc:sldChg chg="delSp delDesignElem">
        <pc:chgData name="Carol Navarro" userId="1c26c2262941e16a" providerId="LiveId" clId="{03A77C5E-0503-4572-B88D-D1642497F76C}" dt="2019-05-11T17:24:29.252" v="21"/>
        <pc:sldMkLst>
          <pc:docMk/>
          <pc:sldMk cId="3284764114" sldId="259"/>
        </pc:sldMkLst>
        <pc:spChg chg="del">
          <ac:chgData name="Carol Navarro" userId="1c26c2262941e16a" providerId="LiveId" clId="{03A77C5E-0503-4572-B88D-D1642497F76C}" dt="2019-05-11T17:24:29.252" v="21"/>
          <ac:spMkLst>
            <pc:docMk/>
            <pc:sldMk cId="3284764114" sldId="259"/>
            <ac:spMk id="3076" creationId="{59A309A7-1751-4ABE-A3C1-EEC40366AD89}"/>
          </ac:spMkLst>
        </pc:spChg>
        <pc:spChg chg="del">
          <ac:chgData name="Carol Navarro" userId="1c26c2262941e16a" providerId="LiveId" clId="{03A77C5E-0503-4572-B88D-D1642497F76C}" dt="2019-05-11T17:24:29.252" v="21"/>
          <ac:spMkLst>
            <pc:docMk/>
            <pc:sldMk cId="3284764114" sldId="259"/>
            <ac:spMk id="3077" creationId="{967D8EB6-EAE1-4F9C-B398-83321E287204}"/>
          </ac:spMkLst>
        </pc:spChg>
      </pc:sldChg>
      <pc:sldChg chg="delSp modSp delDesignElem">
        <pc:chgData name="Carol Navarro" userId="1c26c2262941e16a" providerId="LiveId" clId="{03A77C5E-0503-4572-B88D-D1642497F76C}" dt="2019-05-11T17:24:29.412" v="24" actId="27636"/>
        <pc:sldMkLst>
          <pc:docMk/>
          <pc:sldMk cId="3614237174" sldId="260"/>
        </pc:sldMkLst>
        <pc:spChg chg="mod">
          <ac:chgData name="Carol Navarro" userId="1c26c2262941e16a" providerId="LiveId" clId="{03A77C5E-0503-4572-B88D-D1642497F76C}" dt="2019-05-11T17:24:29.412" v="24" actId="27636"/>
          <ac:spMkLst>
            <pc:docMk/>
            <pc:sldMk cId="3614237174" sldId="260"/>
            <ac:spMk id="3" creationId="{0A835066-0705-4156-929B-EA97FDBB0817}"/>
          </ac:spMkLst>
        </pc:spChg>
        <pc:spChg chg="del">
          <ac:chgData name="Carol Navarro" userId="1c26c2262941e16a" providerId="LiveId" clId="{03A77C5E-0503-4572-B88D-D1642497F76C}" dt="2019-05-11T17:24:29.252" v="21"/>
          <ac:spMkLst>
            <pc:docMk/>
            <pc:sldMk cId="3614237174" sldId="260"/>
            <ac:spMk id="8" creationId="{F98ED85F-DCEE-4B50-802E-71A6E3E12B04}"/>
          </ac:spMkLst>
        </pc:spChg>
      </pc:sldChg>
      <pc:sldChg chg="delSp delDesignElem">
        <pc:chgData name="Carol Navarro" userId="1c26c2262941e16a" providerId="LiveId" clId="{03A77C5E-0503-4572-B88D-D1642497F76C}" dt="2019-05-11T17:24:29.252" v="21"/>
        <pc:sldMkLst>
          <pc:docMk/>
          <pc:sldMk cId="2305445352" sldId="261"/>
        </pc:sldMkLst>
        <pc:cxnChg chg="del">
          <ac:chgData name="Carol Navarro" userId="1c26c2262941e16a" providerId="LiveId" clId="{03A77C5E-0503-4572-B88D-D1642497F76C}" dt="2019-05-11T17:24:29.252" v="21"/>
          <ac:cxnSpMkLst>
            <pc:docMk/>
            <pc:sldMk cId="2305445352" sldId="261"/>
            <ac:cxnSpMk id="2052" creationId="{39B7FDC9-F0CE-43A7-9F2A-83DD09DC3453}"/>
          </ac:cxnSpMkLst>
        </pc:cxnChg>
      </pc:sldChg>
      <pc:sldChg chg="delSp modSp delDesignElem">
        <pc:chgData name="Carol Navarro" userId="1c26c2262941e16a" providerId="LiveId" clId="{03A77C5E-0503-4572-B88D-D1642497F76C}" dt="2019-05-11T17:24:29.418" v="25" actId="27636"/>
        <pc:sldMkLst>
          <pc:docMk/>
          <pc:sldMk cId="3181916135" sldId="262"/>
        </pc:sldMkLst>
        <pc:spChg chg="mod">
          <ac:chgData name="Carol Navarro" userId="1c26c2262941e16a" providerId="LiveId" clId="{03A77C5E-0503-4572-B88D-D1642497F76C}" dt="2019-05-11T17:24:29.418" v="25" actId="27636"/>
          <ac:spMkLst>
            <pc:docMk/>
            <pc:sldMk cId="3181916135" sldId="262"/>
            <ac:spMk id="3" creationId="{8379DA50-FA1E-48AA-BEBC-031C4F6BF0A4}"/>
          </ac:spMkLst>
        </pc:spChg>
        <pc:spChg chg="del">
          <ac:chgData name="Carol Navarro" userId="1c26c2262941e16a" providerId="LiveId" clId="{03A77C5E-0503-4572-B88D-D1642497F76C}" dt="2019-05-11T17:24:29.252" v="21"/>
          <ac:spMkLst>
            <pc:docMk/>
            <pc:sldMk cId="3181916135" sldId="262"/>
            <ac:spMk id="15" creationId="{F98ED85F-DCEE-4B50-802E-71A6E3E12B04}"/>
          </ac:spMkLst>
        </pc:spChg>
      </pc:sldChg>
      <pc:sldChg chg="addSp delSp modSp mod setBg setClrOvrMap delDesignElem">
        <pc:chgData name="Carol Navarro" userId="1c26c2262941e16a" providerId="LiveId" clId="{03A77C5E-0503-4572-B88D-D1642497F76C}" dt="2019-05-11T17:49:52.835" v="163" actId="1076"/>
        <pc:sldMkLst>
          <pc:docMk/>
          <pc:sldMk cId="2434802575" sldId="263"/>
        </pc:sldMkLst>
        <pc:spChg chg="mod">
          <ac:chgData name="Carol Navarro" userId="1c26c2262941e16a" providerId="LiveId" clId="{03A77C5E-0503-4572-B88D-D1642497F76C}" dt="2019-05-11T17:30:38.829" v="67" actId="26606"/>
          <ac:spMkLst>
            <pc:docMk/>
            <pc:sldMk cId="2434802575" sldId="263"/>
            <ac:spMk id="2" creationId="{8EA063CF-CD74-42B9-B9E0-196E5E0AD141}"/>
          </ac:spMkLst>
        </pc:spChg>
        <pc:spChg chg="mod">
          <ac:chgData name="Carol Navarro" userId="1c26c2262941e16a" providerId="LiveId" clId="{03A77C5E-0503-4572-B88D-D1642497F76C}" dt="2019-05-11T17:30:38.829" v="67" actId="26606"/>
          <ac:spMkLst>
            <pc:docMk/>
            <pc:sldMk cId="2434802575" sldId="263"/>
            <ac:spMk id="3" creationId="{0E9A6189-229E-4E1B-9E5B-485496A9154D}"/>
          </ac:spMkLst>
        </pc:spChg>
        <pc:spChg chg="add mod">
          <ac:chgData name="Carol Navarro" userId="1c26c2262941e16a" providerId="LiveId" clId="{03A77C5E-0503-4572-B88D-D1642497F76C}" dt="2019-05-11T17:49:52.835" v="163" actId="1076"/>
          <ac:spMkLst>
            <pc:docMk/>
            <pc:sldMk cId="2434802575" sldId="263"/>
            <ac:spMk id="4" creationId="{F0009DDD-72C0-4EED-B752-E4A66ED464D4}"/>
          </ac:spMkLst>
        </pc:spChg>
        <pc:spChg chg="add del">
          <ac:chgData name="Carol Navarro" userId="1c26c2262941e16a" providerId="LiveId" clId="{03A77C5E-0503-4572-B88D-D1642497F76C}" dt="2019-05-11T17:30:36.379" v="64" actId="26606"/>
          <ac:spMkLst>
            <pc:docMk/>
            <pc:sldMk cId="2434802575" sldId="263"/>
            <ac:spMk id="8" creationId="{C8DD82D3-D002-45B0-B16A-82B3DA4EFDDB}"/>
          </ac:spMkLst>
        </pc:spChg>
        <pc:spChg chg="add del">
          <ac:chgData name="Carol Navarro" userId="1c26c2262941e16a" providerId="LiveId" clId="{03A77C5E-0503-4572-B88D-D1642497F76C}" dt="2019-05-11T17:30:36.379" v="64" actId="26606"/>
          <ac:spMkLst>
            <pc:docMk/>
            <pc:sldMk cId="2434802575" sldId="263"/>
            <ac:spMk id="12" creationId="{4C15B19B-E7BB-4060-B12F-3CDA8EF16A52}"/>
          </ac:spMkLst>
        </pc:spChg>
        <pc:spChg chg="del">
          <ac:chgData name="Carol Navarro" userId="1c26c2262941e16a" providerId="LiveId" clId="{03A77C5E-0503-4572-B88D-D1642497F76C}" dt="2019-05-11T17:24:29.252" v="21"/>
          <ac:spMkLst>
            <pc:docMk/>
            <pc:sldMk cId="2434802575" sldId="263"/>
            <ac:spMk id="14" creationId="{48A740BC-A0AA-45E0-B899-2AE9C6FE11CA}"/>
          </ac:spMkLst>
        </pc:spChg>
        <pc:spChg chg="add del">
          <ac:chgData name="Carol Navarro" userId="1c26c2262941e16a" providerId="LiveId" clId="{03A77C5E-0503-4572-B88D-D1642497F76C}" dt="2019-05-11T17:30:38.821" v="66" actId="26606"/>
          <ac:spMkLst>
            <pc:docMk/>
            <pc:sldMk cId="2434802575" sldId="263"/>
            <ac:spMk id="16" creationId="{3741B58E-3B65-4A01-A276-975AB2CF8A08}"/>
          </ac:spMkLst>
        </pc:spChg>
        <pc:spChg chg="add del">
          <ac:chgData name="Carol Navarro" userId="1c26c2262941e16a" providerId="LiveId" clId="{03A77C5E-0503-4572-B88D-D1642497F76C}" dt="2019-05-11T17:30:38.821" v="66" actId="26606"/>
          <ac:spMkLst>
            <pc:docMk/>
            <pc:sldMk cId="2434802575" sldId="263"/>
            <ac:spMk id="17" creationId="{7AAC67C3-831B-4AB1-A259-DFB839CAFAFC}"/>
          </ac:spMkLst>
        </pc:spChg>
        <pc:spChg chg="add del">
          <ac:chgData name="Carol Navarro" userId="1c26c2262941e16a" providerId="LiveId" clId="{03A77C5E-0503-4572-B88D-D1642497F76C}" dt="2019-05-11T17:30:38.821" v="66" actId="26606"/>
          <ac:spMkLst>
            <pc:docMk/>
            <pc:sldMk cId="2434802575" sldId="263"/>
            <ac:spMk id="18" creationId="{054B3F04-9EAC-45C0-B3CE-0387EEA10A0C}"/>
          </ac:spMkLst>
        </pc:spChg>
        <pc:spChg chg="add">
          <ac:chgData name="Carol Navarro" userId="1c26c2262941e16a" providerId="LiveId" clId="{03A77C5E-0503-4572-B88D-D1642497F76C}" dt="2019-05-11T17:30:38.829" v="67" actId="26606"/>
          <ac:spMkLst>
            <pc:docMk/>
            <pc:sldMk cId="2434802575" sldId="263"/>
            <ac:spMk id="20" creationId="{CECF0FC6-D57B-48B6-9036-F4FFD91A4B34}"/>
          </ac:spMkLst>
        </pc:spChg>
        <pc:spChg chg="add">
          <ac:chgData name="Carol Navarro" userId="1c26c2262941e16a" providerId="LiveId" clId="{03A77C5E-0503-4572-B88D-D1642497F76C}" dt="2019-05-11T17:30:38.829" v="67" actId="26606"/>
          <ac:spMkLst>
            <pc:docMk/>
            <pc:sldMk cId="2434802575" sldId="263"/>
            <ac:spMk id="21" creationId="{717A211C-5863-4303-AC3D-AEBFDF6D6A4C}"/>
          </ac:spMkLst>
        </pc:spChg>
        <pc:spChg chg="add">
          <ac:chgData name="Carol Navarro" userId="1c26c2262941e16a" providerId="LiveId" clId="{03A77C5E-0503-4572-B88D-D1642497F76C}" dt="2019-05-11T17:30:38.829" v="67" actId="26606"/>
          <ac:spMkLst>
            <pc:docMk/>
            <pc:sldMk cId="2434802575" sldId="263"/>
            <ac:spMk id="22" creationId="{087519CD-2FFF-42E3-BB0C-FEAA828BA5DB}"/>
          </ac:spMkLst>
        </pc:spChg>
        <pc:picChg chg="add mod">
          <ac:chgData name="Carol Navarro" userId="1c26c2262941e16a" providerId="LiveId" clId="{03A77C5E-0503-4572-B88D-D1642497F76C}" dt="2019-05-11T17:49:37.615" v="159" actId="1076"/>
          <ac:picMkLst>
            <pc:docMk/>
            <pc:sldMk cId="2434802575" sldId="263"/>
            <ac:picMk id="2050" creationId="{D3887576-034E-4D51-A222-0F14093F4BAE}"/>
          </ac:picMkLst>
        </pc:picChg>
        <pc:cxnChg chg="add del">
          <ac:chgData name="Carol Navarro" userId="1c26c2262941e16a" providerId="LiveId" clId="{03A77C5E-0503-4572-B88D-D1642497F76C}" dt="2019-05-11T17:30:36.379" v="64" actId="26606"/>
          <ac:cxnSpMkLst>
            <pc:docMk/>
            <pc:sldMk cId="2434802575" sldId="263"/>
            <ac:cxnSpMk id="10" creationId="{9F09C252-16FE-4557-AD6D-BB5CA773496C}"/>
          </ac:cxnSpMkLst>
        </pc:cxnChg>
        <pc:cxnChg chg="del">
          <ac:chgData name="Carol Navarro" userId="1c26c2262941e16a" providerId="LiveId" clId="{03A77C5E-0503-4572-B88D-D1642497F76C}" dt="2019-05-11T17:24:29.252" v="21"/>
          <ac:cxnSpMkLst>
            <pc:docMk/>
            <pc:sldMk cId="2434802575" sldId="263"/>
            <ac:cxnSpMk id="15" creationId="{B874EF51-C858-4BB9-97C3-D17755787127}"/>
          </ac:cxnSpMkLst>
        </pc:cxnChg>
      </pc:sldChg>
      <pc:sldChg chg="addSp delSp modSp delDesignElem">
        <pc:chgData name="Carol Navarro" userId="1c26c2262941e16a" providerId="LiveId" clId="{03A77C5E-0503-4572-B88D-D1642497F76C}" dt="2019-05-11T17:29:42.702" v="58" actId="1076"/>
        <pc:sldMkLst>
          <pc:docMk/>
          <pc:sldMk cId="2175362469" sldId="264"/>
        </pc:sldMkLst>
        <pc:spChg chg="del">
          <ac:chgData name="Carol Navarro" userId="1c26c2262941e16a" providerId="LiveId" clId="{03A77C5E-0503-4572-B88D-D1642497F76C}" dt="2019-05-11T17:24:29.252" v="21"/>
          <ac:spMkLst>
            <pc:docMk/>
            <pc:sldMk cId="2175362469" sldId="264"/>
            <ac:spMk id="8" creationId="{F98ED85F-DCEE-4B50-802E-71A6E3E12B04}"/>
          </ac:spMkLst>
        </pc:spChg>
        <pc:picChg chg="add del mod">
          <ac:chgData name="Carol Navarro" userId="1c26c2262941e16a" providerId="LiveId" clId="{03A77C5E-0503-4572-B88D-D1642497F76C}" dt="2019-05-11T17:28:57.534" v="52" actId="478"/>
          <ac:picMkLst>
            <pc:docMk/>
            <pc:sldMk cId="2175362469" sldId="264"/>
            <ac:picMk id="1026" creationId="{3EC4C3E6-F5AF-4CE5-9876-4FF221AF7761}"/>
          </ac:picMkLst>
        </pc:picChg>
        <pc:picChg chg="add mod ord">
          <ac:chgData name="Carol Navarro" userId="1c26c2262941e16a" providerId="LiveId" clId="{03A77C5E-0503-4572-B88D-D1642497F76C}" dt="2019-05-11T17:29:42.702" v="58" actId="1076"/>
          <ac:picMkLst>
            <pc:docMk/>
            <pc:sldMk cId="2175362469" sldId="264"/>
            <ac:picMk id="1028" creationId="{9F6F1544-39B8-496C-AB48-D6435AB792C3}"/>
          </ac:picMkLst>
        </pc:picChg>
      </pc:sldChg>
      <pc:sldChg chg="addSp delSp modSp delDesignElem">
        <pc:chgData name="Carol Navarro" userId="1c26c2262941e16a" providerId="LiveId" clId="{03A77C5E-0503-4572-B88D-D1642497F76C}" dt="2019-05-11T17:30:06.685" v="61" actId="26606"/>
        <pc:sldMkLst>
          <pc:docMk/>
          <pc:sldMk cId="902471613" sldId="265"/>
        </pc:sldMkLst>
        <pc:spChg chg="mod">
          <ac:chgData name="Carol Navarro" userId="1c26c2262941e16a" providerId="LiveId" clId="{03A77C5E-0503-4572-B88D-D1642497F76C}" dt="2019-05-11T17:30:06.685" v="61" actId="26606"/>
          <ac:spMkLst>
            <pc:docMk/>
            <pc:sldMk cId="902471613" sldId="265"/>
            <ac:spMk id="2" creationId="{B088A025-CD5B-4DD5-90FE-D87496ED23CF}"/>
          </ac:spMkLst>
        </pc:spChg>
        <pc:spChg chg="mod">
          <ac:chgData name="Carol Navarro" userId="1c26c2262941e16a" providerId="LiveId" clId="{03A77C5E-0503-4572-B88D-D1642497F76C}" dt="2019-05-11T17:30:06.685" v="61" actId="26606"/>
          <ac:spMkLst>
            <pc:docMk/>
            <pc:sldMk cId="902471613" sldId="265"/>
            <ac:spMk id="3" creationId="{EDE7A42B-0111-4A2F-BB47-2EE76FAA12DD}"/>
          </ac:spMkLst>
        </pc:spChg>
        <pc:spChg chg="add del">
          <ac:chgData name="Carol Navarro" userId="1c26c2262941e16a" providerId="LiveId" clId="{03A77C5E-0503-4572-B88D-D1642497F76C}" dt="2019-05-11T17:30:06.678" v="60" actId="26606"/>
          <ac:spMkLst>
            <pc:docMk/>
            <pc:sldMk cId="902471613" sldId="265"/>
            <ac:spMk id="5" creationId="{CECF0FC6-D57B-48B6-9036-F4FFD91A4B34}"/>
          </ac:spMkLst>
        </pc:spChg>
        <pc:spChg chg="add del">
          <ac:chgData name="Carol Navarro" userId="1c26c2262941e16a" providerId="LiveId" clId="{03A77C5E-0503-4572-B88D-D1642497F76C}" dt="2019-05-11T17:30:06.678" v="60" actId="26606"/>
          <ac:spMkLst>
            <pc:docMk/>
            <pc:sldMk cId="902471613" sldId="265"/>
            <ac:spMk id="6" creationId="{717A211C-5863-4303-AC3D-AEBFDF6D6A4C}"/>
          </ac:spMkLst>
        </pc:spChg>
        <pc:spChg chg="del">
          <ac:chgData name="Carol Navarro" userId="1c26c2262941e16a" providerId="LiveId" clId="{03A77C5E-0503-4572-B88D-D1642497F76C}" dt="2019-05-11T17:24:29.252" v="21"/>
          <ac:spMkLst>
            <pc:docMk/>
            <pc:sldMk cId="902471613" sldId="265"/>
            <ac:spMk id="8" creationId="{8D70B121-56F4-4848-B38B-182089D909FA}"/>
          </ac:spMkLst>
        </pc:spChg>
        <pc:spChg chg="add del">
          <ac:chgData name="Carol Navarro" userId="1c26c2262941e16a" providerId="LiveId" clId="{03A77C5E-0503-4572-B88D-D1642497F76C}" dt="2019-05-11T17:30:06.678" v="60" actId="26606"/>
          <ac:spMkLst>
            <pc:docMk/>
            <pc:sldMk cId="902471613" sldId="265"/>
            <ac:spMk id="12" creationId="{087519CD-2FFF-42E3-BB0C-FEAA828BA5DB}"/>
          </ac:spMkLst>
        </pc:spChg>
        <pc:spChg chg="add">
          <ac:chgData name="Carol Navarro" userId="1c26c2262941e16a" providerId="LiveId" clId="{03A77C5E-0503-4572-B88D-D1642497F76C}" dt="2019-05-11T17:30:06.685" v="61" actId="26606"/>
          <ac:spMkLst>
            <pc:docMk/>
            <pc:sldMk cId="902471613" sldId="265"/>
            <ac:spMk id="14" creationId="{3741B58E-3B65-4A01-A276-975AB2CF8A08}"/>
          </ac:spMkLst>
        </pc:spChg>
        <pc:spChg chg="add">
          <ac:chgData name="Carol Navarro" userId="1c26c2262941e16a" providerId="LiveId" clId="{03A77C5E-0503-4572-B88D-D1642497F76C}" dt="2019-05-11T17:30:06.685" v="61" actId="26606"/>
          <ac:spMkLst>
            <pc:docMk/>
            <pc:sldMk cId="902471613" sldId="265"/>
            <ac:spMk id="15" creationId="{7AAC67C3-831B-4AB1-A259-DFB839CAFAFC}"/>
          </ac:spMkLst>
        </pc:spChg>
        <pc:spChg chg="add">
          <ac:chgData name="Carol Navarro" userId="1c26c2262941e16a" providerId="LiveId" clId="{03A77C5E-0503-4572-B88D-D1642497F76C}" dt="2019-05-11T17:30:06.685" v="61" actId="26606"/>
          <ac:spMkLst>
            <pc:docMk/>
            <pc:sldMk cId="902471613" sldId="265"/>
            <ac:spMk id="16" creationId="{054B3F04-9EAC-45C0-B3CE-0387EEA10A0C}"/>
          </ac:spMkLst>
        </pc:spChg>
        <pc:cxnChg chg="del">
          <ac:chgData name="Carol Navarro" userId="1c26c2262941e16a" providerId="LiveId" clId="{03A77C5E-0503-4572-B88D-D1642497F76C}" dt="2019-05-11T17:24:29.252" v="21"/>
          <ac:cxnSpMkLst>
            <pc:docMk/>
            <pc:sldMk cId="902471613" sldId="265"/>
            <ac:cxnSpMk id="10" creationId="{2D72A2C9-F3CA-4216-8BAD-FA4C970C3C4E}"/>
          </ac:cxnSpMkLst>
        </pc:cxnChg>
      </pc:sldChg>
      <pc:sldChg chg="delSp modSp delDesignElem">
        <pc:chgData name="Carol Navarro" userId="1c26c2262941e16a" providerId="LiveId" clId="{03A77C5E-0503-4572-B88D-D1642497F76C}" dt="2019-05-11T17:30:21.337" v="62" actId="14100"/>
        <pc:sldMkLst>
          <pc:docMk/>
          <pc:sldMk cId="86962353" sldId="266"/>
        </pc:sldMkLst>
        <pc:spChg chg="mod">
          <ac:chgData name="Carol Navarro" userId="1c26c2262941e16a" providerId="LiveId" clId="{03A77C5E-0503-4572-B88D-D1642497F76C}" dt="2019-05-11T17:30:21.337" v="62" actId="14100"/>
          <ac:spMkLst>
            <pc:docMk/>
            <pc:sldMk cId="86962353" sldId="266"/>
            <ac:spMk id="3" creationId="{B58687A2-5F44-4450-84CD-D24749D1B0EA}"/>
          </ac:spMkLst>
        </pc:spChg>
        <pc:spChg chg="del">
          <ac:chgData name="Carol Navarro" userId="1c26c2262941e16a" providerId="LiveId" clId="{03A77C5E-0503-4572-B88D-D1642497F76C}" dt="2019-05-11T17:24:29.252" v="21"/>
          <ac:spMkLst>
            <pc:docMk/>
            <pc:sldMk cId="86962353" sldId="266"/>
            <ac:spMk id="8" creationId="{F98ED85F-DCEE-4B50-802E-71A6E3E12B04}"/>
          </ac:spMkLst>
        </pc:spChg>
      </pc:sldChg>
      <pc:sldChg chg="addSp delSp modSp mod setBg setClrOvrMap delDesignElem">
        <pc:chgData name="Carol Navarro" userId="1c26c2262941e16a" providerId="LiveId" clId="{03A77C5E-0503-4572-B88D-D1642497F76C}" dt="2019-05-11T18:01:30.950" v="270" actId="1076"/>
        <pc:sldMkLst>
          <pc:docMk/>
          <pc:sldMk cId="3398113392" sldId="267"/>
        </pc:sldMkLst>
        <pc:spChg chg="mod">
          <ac:chgData name="Carol Navarro" userId="1c26c2262941e16a" providerId="LiveId" clId="{03A77C5E-0503-4572-B88D-D1642497F76C}" dt="2019-05-11T17:30:46.960" v="70" actId="26606"/>
          <ac:spMkLst>
            <pc:docMk/>
            <pc:sldMk cId="3398113392" sldId="267"/>
            <ac:spMk id="2" creationId="{C2BED797-BB3F-4C1F-9738-808D312E4326}"/>
          </ac:spMkLst>
        </pc:spChg>
        <pc:spChg chg="mod">
          <ac:chgData name="Carol Navarro" userId="1c26c2262941e16a" providerId="LiveId" clId="{03A77C5E-0503-4572-B88D-D1642497F76C}" dt="2019-05-11T17:59:02.274" v="183" actId="20577"/>
          <ac:spMkLst>
            <pc:docMk/>
            <pc:sldMk cId="3398113392" sldId="267"/>
            <ac:spMk id="3" creationId="{8C812F46-0D1D-4642-B2C1-CD77F2C29A67}"/>
          </ac:spMkLst>
        </pc:spChg>
        <pc:spChg chg="add del">
          <ac:chgData name="Carol Navarro" userId="1c26c2262941e16a" providerId="LiveId" clId="{03A77C5E-0503-4572-B88D-D1642497F76C}" dt="2019-05-11T17:30:46.951" v="69" actId="26606"/>
          <ac:spMkLst>
            <pc:docMk/>
            <pc:sldMk cId="3398113392" sldId="267"/>
            <ac:spMk id="5" creationId="{3741B58E-3B65-4A01-A276-975AB2CF8A08}"/>
          </ac:spMkLst>
        </pc:spChg>
        <pc:spChg chg="add del">
          <ac:chgData name="Carol Navarro" userId="1c26c2262941e16a" providerId="LiveId" clId="{03A77C5E-0503-4572-B88D-D1642497F76C}" dt="2019-05-11T17:30:46.951" v="69" actId="26606"/>
          <ac:spMkLst>
            <pc:docMk/>
            <pc:sldMk cId="3398113392" sldId="267"/>
            <ac:spMk id="6" creationId="{7AAC67C3-831B-4AB1-A259-DFB839CAFAFC}"/>
          </ac:spMkLst>
        </pc:spChg>
        <pc:spChg chg="del">
          <ac:chgData name="Carol Navarro" userId="1c26c2262941e16a" providerId="LiveId" clId="{03A77C5E-0503-4572-B88D-D1642497F76C}" dt="2019-05-11T17:24:29.252" v="21"/>
          <ac:spMkLst>
            <pc:docMk/>
            <pc:sldMk cId="3398113392" sldId="267"/>
            <ac:spMk id="8" creationId="{48A740BC-A0AA-45E0-B899-2AE9C6FE11CA}"/>
          </ac:spMkLst>
        </pc:spChg>
        <pc:spChg chg="add mod">
          <ac:chgData name="Carol Navarro" userId="1c26c2262941e16a" providerId="LiveId" clId="{03A77C5E-0503-4572-B88D-D1642497F76C}" dt="2019-05-11T18:01:30.950" v="270" actId="1076"/>
          <ac:spMkLst>
            <pc:docMk/>
            <pc:sldMk cId="3398113392" sldId="267"/>
            <ac:spMk id="9" creationId="{B4C56D80-390B-486C-9767-4D1633A7B414}"/>
          </ac:spMkLst>
        </pc:spChg>
        <pc:spChg chg="add del">
          <ac:chgData name="Carol Navarro" userId="1c26c2262941e16a" providerId="LiveId" clId="{03A77C5E-0503-4572-B88D-D1642497F76C}" dt="2019-05-11T17:30:46.951" v="69" actId="26606"/>
          <ac:spMkLst>
            <pc:docMk/>
            <pc:sldMk cId="3398113392" sldId="267"/>
            <ac:spMk id="12" creationId="{054B3F04-9EAC-45C0-B3CE-0387EEA10A0C}"/>
          </ac:spMkLst>
        </pc:spChg>
        <pc:spChg chg="add">
          <ac:chgData name="Carol Navarro" userId="1c26c2262941e16a" providerId="LiveId" clId="{03A77C5E-0503-4572-B88D-D1642497F76C}" dt="2019-05-11T17:30:46.960" v="70" actId="26606"/>
          <ac:spMkLst>
            <pc:docMk/>
            <pc:sldMk cId="3398113392" sldId="267"/>
            <ac:spMk id="14" creationId="{CECF0FC6-D57B-48B6-9036-F4FFD91A4B34}"/>
          </ac:spMkLst>
        </pc:spChg>
        <pc:spChg chg="add">
          <ac:chgData name="Carol Navarro" userId="1c26c2262941e16a" providerId="LiveId" clId="{03A77C5E-0503-4572-B88D-D1642497F76C}" dt="2019-05-11T17:30:46.960" v="70" actId="26606"/>
          <ac:spMkLst>
            <pc:docMk/>
            <pc:sldMk cId="3398113392" sldId="267"/>
            <ac:spMk id="15" creationId="{717A211C-5863-4303-AC3D-AEBFDF6D6A4C}"/>
          </ac:spMkLst>
        </pc:spChg>
        <pc:spChg chg="add">
          <ac:chgData name="Carol Navarro" userId="1c26c2262941e16a" providerId="LiveId" clId="{03A77C5E-0503-4572-B88D-D1642497F76C}" dt="2019-05-11T17:30:46.960" v="70" actId="26606"/>
          <ac:spMkLst>
            <pc:docMk/>
            <pc:sldMk cId="3398113392" sldId="267"/>
            <ac:spMk id="16" creationId="{087519CD-2FFF-42E3-BB0C-FEAA828BA5DB}"/>
          </ac:spMkLst>
        </pc:spChg>
        <pc:picChg chg="add mod">
          <ac:chgData name="Carol Navarro" userId="1c26c2262941e16a" providerId="LiveId" clId="{03A77C5E-0503-4572-B88D-D1642497F76C}" dt="2019-05-11T18:01:28.673" v="269" actId="1076"/>
          <ac:picMkLst>
            <pc:docMk/>
            <pc:sldMk cId="3398113392" sldId="267"/>
            <ac:picMk id="7" creationId="{971D537F-0739-4651-81D3-74F1FEF0C932}"/>
          </ac:picMkLst>
        </pc:picChg>
        <pc:cxnChg chg="del">
          <ac:chgData name="Carol Navarro" userId="1c26c2262941e16a" providerId="LiveId" clId="{03A77C5E-0503-4572-B88D-D1642497F76C}" dt="2019-05-11T17:24:29.252" v="21"/>
          <ac:cxnSpMkLst>
            <pc:docMk/>
            <pc:sldMk cId="3398113392" sldId="267"/>
            <ac:cxnSpMk id="10" creationId="{B874EF51-C858-4BB9-97C3-D17755787127}"/>
          </ac:cxnSpMkLst>
        </pc:cxnChg>
      </pc:sldChg>
      <pc:sldChg chg="addSp delSp modSp mod setBg setClrOvrMap delDesignElem">
        <pc:chgData name="Carol Navarro" userId="1c26c2262941e16a" providerId="LiveId" clId="{03A77C5E-0503-4572-B88D-D1642497F76C}" dt="2019-05-11T18:03:29.492" v="301" actId="1076"/>
        <pc:sldMkLst>
          <pc:docMk/>
          <pc:sldMk cId="3477264108" sldId="268"/>
        </pc:sldMkLst>
        <pc:spChg chg="mod">
          <ac:chgData name="Carol Navarro" userId="1c26c2262941e16a" providerId="LiveId" clId="{03A77C5E-0503-4572-B88D-D1642497F76C}" dt="2019-05-11T18:02:35.659" v="290" actId="404"/>
          <ac:spMkLst>
            <pc:docMk/>
            <pc:sldMk cId="3477264108" sldId="268"/>
            <ac:spMk id="2" creationId="{FDD9A665-90EE-4C78-9323-11BA1BE4B56F}"/>
          </ac:spMkLst>
        </pc:spChg>
        <pc:spChg chg="mod">
          <ac:chgData name="Carol Navarro" userId="1c26c2262941e16a" providerId="LiveId" clId="{03A77C5E-0503-4572-B88D-D1642497F76C}" dt="2019-05-11T18:02:44.014" v="293" actId="1076"/>
          <ac:spMkLst>
            <pc:docMk/>
            <pc:sldMk cId="3477264108" sldId="268"/>
            <ac:spMk id="3" creationId="{76683607-BB34-428C-AAEB-7432B57F771B}"/>
          </ac:spMkLst>
        </pc:spChg>
        <pc:spChg chg="add">
          <ac:chgData name="Carol Navarro" userId="1c26c2262941e16a" providerId="LiveId" clId="{03A77C5E-0503-4572-B88D-D1642497F76C}" dt="2019-05-11T17:30:51.358" v="71" actId="26606"/>
          <ac:spMkLst>
            <pc:docMk/>
            <pc:sldMk cId="3477264108" sldId="268"/>
            <ac:spMk id="5" creationId="{CECF0FC6-D57B-48B6-9036-F4FFD91A4B34}"/>
          </ac:spMkLst>
        </pc:spChg>
        <pc:spChg chg="add">
          <ac:chgData name="Carol Navarro" userId="1c26c2262941e16a" providerId="LiveId" clId="{03A77C5E-0503-4572-B88D-D1642497F76C}" dt="2019-05-11T17:30:51.358" v="71" actId="26606"/>
          <ac:spMkLst>
            <pc:docMk/>
            <pc:sldMk cId="3477264108" sldId="268"/>
            <ac:spMk id="6" creationId="{717A211C-5863-4303-AC3D-AEBFDF6D6A4C}"/>
          </ac:spMkLst>
        </pc:spChg>
        <pc:spChg chg="del">
          <ac:chgData name="Carol Navarro" userId="1c26c2262941e16a" providerId="LiveId" clId="{03A77C5E-0503-4572-B88D-D1642497F76C}" dt="2019-05-11T17:24:29.252" v="21"/>
          <ac:spMkLst>
            <pc:docMk/>
            <pc:sldMk cId="3477264108" sldId="268"/>
            <ac:spMk id="8" creationId="{48A740BC-A0AA-45E0-B899-2AE9C6FE11CA}"/>
          </ac:spMkLst>
        </pc:spChg>
        <pc:spChg chg="add mod">
          <ac:chgData name="Carol Navarro" userId="1c26c2262941e16a" providerId="LiveId" clId="{03A77C5E-0503-4572-B88D-D1642497F76C}" dt="2019-05-11T18:03:22.162" v="300" actId="1076"/>
          <ac:spMkLst>
            <pc:docMk/>
            <pc:sldMk cId="3477264108" sldId="268"/>
            <ac:spMk id="9" creationId="{E96BFE3B-D727-46E3-BE6A-85E4B6480CD2}"/>
          </ac:spMkLst>
        </pc:spChg>
        <pc:spChg chg="add mod">
          <ac:chgData name="Carol Navarro" userId="1c26c2262941e16a" providerId="LiveId" clId="{03A77C5E-0503-4572-B88D-D1642497F76C}" dt="2019-05-11T18:03:29.492" v="301" actId="1076"/>
          <ac:spMkLst>
            <pc:docMk/>
            <pc:sldMk cId="3477264108" sldId="268"/>
            <ac:spMk id="11" creationId="{4387CC28-ECB0-4F24-B256-FD85357BD846}"/>
          </ac:spMkLst>
        </pc:spChg>
        <pc:spChg chg="add">
          <ac:chgData name="Carol Navarro" userId="1c26c2262941e16a" providerId="LiveId" clId="{03A77C5E-0503-4572-B88D-D1642497F76C}" dt="2019-05-11T17:30:51.358" v="71" actId="26606"/>
          <ac:spMkLst>
            <pc:docMk/>
            <pc:sldMk cId="3477264108" sldId="268"/>
            <ac:spMk id="12" creationId="{087519CD-2FFF-42E3-BB0C-FEAA828BA5DB}"/>
          </ac:spMkLst>
        </pc:spChg>
        <pc:cxnChg chg="del">
          <ac:chgData name="Carol Navarro" userId="1c26c2262941e16a" providerId="LiveId" clId="{03A77C5E-0503-4572-B88D-D1642497F76C}" dt="2019-05-11T17:24:29.252" v="21"/>
          <ac:cxnSpMkLst>
            <pc:docMk/>
            <pc:sldMk cId="3477264108" sldId="268"/>
            <ac:cxnSpMk id="10" creationId="{B874EF51-C858-4BB9-97C3-D17755787127}"/>
          </ac:cxnSpMkLst>
        </pc:cxnChg>
      </pc:sldChg>
      <pc:sldChg chg="addSp delSp modSp">
        <pc:chgData name="Carol Navarro" userId="1c26c2262941e16a" providerId="LiveId" clId="{03A77C5E-0503-4572-B88D-D1642497F76C}" dt="2019-05-11T18:04:14.333" v="303" actId="1076"/>
        <pc:sldMkLst>
          <pc:docMk/>
          <pc:sldMk cId="2269432233" sldId="271"/>
        </pc:sldMkLst>
        <pc:spChg chg="mod">
          <ac:chgData name="Carol Navarro" userId="1c26c2262941e16a" providerId="LiveId" clId="{03A77C5E-0503-4572-B88D-D1642497F76C}" dt="2019-05-11T18:04:14.333" v="303" actId="1076"/>
          <ac:spMkLst>
            <pc:docMk/>
            <pc:sldMk cId="2269432233" sldId="271"/>
            <ac:spMk id="2" creationId="{B5B2D174-FD68-469D-A5D6-CA9ACB4CDEC1}"/>
          </ac:spMkLst>
        </pc:spChg>
        <pc:spChg chg="mod ord">
          <ac:chgData name="Carol Navarro" userId="1c26c2262941e16a" providerId="LiveId" clId="{03A77C5E-0503-4572-B88D-D1642497F76C}" dt="2019-05-11T17:23:30.461" v="2" actId="26606"/>
          <ac:spMkLst>
            <pc:docMk/>
            <pc:sldMk cId="2269432233" sldId="271"/>
            <ac:spMk id="3" creationId="{800C2DE9-1615-456B-ACC4-DEED7C57814F}"/>
          </ac:spMkLst>
        </pc:spChg>
        <pc:spChg chg="add del">
          <ac:chgData name="Carol Navarro" userId="1c26c2262941e16a" providerId="LiveId" clId="{03A77C5E-0503-4572-B88D-D1642497F76C}" dt="2019-05-11T17:23:30.461" v="2" actId="26606"/>
          <ac:spMkLst>
            <pc:docMk/>
            <pc:sldMk cId="2269432233" sldId="271"/>
            <ac:spMk id="71" creationId="{59A309A7-1751-4ABE-A3C1-EEC40366AD89}"/>
          </ac:spMkLst>
        </pc:spChg>
        <pc:spChg chg="add del">
          <ac:chgData name="Carol Navarro" userId="1c26c2262941e16a" providerId="LiveId" clId="{03A77C5E-0503-4572-B88D-D1642497F76C}" dt="2019-05-11T17:23:30.461" v="2" actId="26606"/>
          <ac:spMkLst>
            <pc:docMk/>
            <pc:sldMk cId="2269432233" sldId="271"/>
            <ac:spMk id="73" creationId="{967D8EB6-EAE1-4F9C-B398-83321E287204}"/>
          </ac:spMkLst>
        </pc:spChg>
        <pc:picChg chg="mod">
          <ac:chgData name="Carol Navarro" userId="1c26c2262941e16a" providerId="LiveId" clId="{03A77C5E-0503-4572-B88D-D1642497F76C}" dt="2019-05-11T17:23:30.461" v="2" actId="26606"/>
          <ac:picMkLst>
            <pc:docMk/>
            <pc:sldMk cId="2269432233" sldId="271"/>
            <ac:picMk id="4098" creationId="{E5CE6C07-DC99-4CC2-9C38-26286793B70C}"/>
          </ac:picMkLst>
        </pc:picChg>
        <pc:cxnChg chg="add del">
          <ac:chgData name="Carol Navarro" userId="1c26c2262941e16a" providerId="LiveId" clId="{03A77C5E-0503-4572-B88D-D1642497F76C}" dt="2019-05-11T17:23:30.455" v="1" actId="26606"/>
          <ac:cxnSpMkLst>
            <pc:docMk/>
            <pc:sldMk cId="2269432233" sldId="271"/>
            <ac:cxnSpMk id="135" creationId="{A7F400EE-A8A5-48AF-B4D6-291B52C6F0B0}"/>
          </ac:cxnSpMkLst>
        </pc:cxnChg>
      </pc:sldChg>
      <pc:sldChg chg="delSp modSp delDesignElem">
        <pc:chgData name="Carol Navarro" userId="1c26c2262941e16a" providerId="LiveId" clId="{03A77C5E-0503-4572-B88D-D1642497F76C}" dt="2019-05-11T17:45:43.761" v="153" actId="1076"/>
        <pc:sldMkLst>
          <pc:docMk/>
          <pc:sldMk cId="2772649882" sldId="272"/>
        </pc:sldMkLst>
        <pc:spChg chg="mod">
          <ac:chgData name="Carol Navarro" userId="1c26c2262941e16a" providerId="LiveId" clId="{03A77C5E-0503-4572-B88D-D1642497F76C}" dt="2019-05-11T17:45:39.048" v="152" actId="26606"/>
          <ac:spMkLst>
            <pc:docMk/>
            <pc:sldMk cId="2772649882" sldId="272"/>
            <ac:spMk id="2" creationId="{7589049D-F40A-4B14-8CFF-4F53B00825CE}"/>
          </ac:spMkLst>
        </pc:spChg>
        <pc:spChg chg="mod">
          <ac:chgData name="Carol Navarro" userId="1c26c2262941e16a" providerId="LiveId" clId="{03A77C5E-0503-4572-B88D-D1642497F76C}" dt="2019-05-11T17:45:39.048" v="152" actId="26606"/>
          <ac:spMkLst>
            <pc:docMk/>
            <pc:sldMk cId="2772649882" sldId="272"/>
            <ac:spMk id="3" creationId="{5BFCDA13-4D08-4285-A528-3EC0E7D820B4}"/>
          </ac:spMkLst>
        </pc:spChg>
        <pc:spChg chg="del">
          <ac:chgData name="Carol Navarro" userId="1c26c2262941e16a" providerId="LiveId" clId="{03A77C5E-0503-4572-B88D-D1642497F76C}" dt="2019-05-11T17:24:29.252" v="21"/>
          <ac:spMkLst>
            <pc:docMk/>
            <pc:sldMk cId="2772649882" sldId="272"/>
            <ac:spMk id="7172" creationId="{B50AB553-2A96-4A92-96F2-93548E096954}"/>
          </ac:spMkLst>
        </pc:spChg>
        <pc:picChg chg="mod ord">
          <ac:chgData name="Carol Navarro" userId="1c26c2262941e16a" providerId="LiveId" clId="{03A77C5E-0503-4572-B88D-D1642497F76C}" dt="2019-05-11T17:45:43.761" v="153" actId="1076"/>
          <ac:picMkLst>
            <pc:docMk/>
            <pc:sldMk cId="2772649882" sldId="272"/>
            <ac:picMk id="7170" creationId="{3A1FFE08-6CFC-4A11-BBA0-88CD7B44387E}"/>
          </ac:picMkLst>
        </pc:picChg>
      </pc:sldChg>
      <pc:sldChg chg="delSp modSp delDesignElem">
        <pc:chgData name="Carol Navarro" userId="1c26c2262941e16a" providerId="LiveId" clId="{03A77C5E-0503-4572-B88D-D1642497F76C}" dt="2019-05-11T17:46:01.873" v="155" actId="1076"/>
        <pc:sldMkLst>
          <pc:docMk/>
          <pc:sldMk cId="2355954914" sldId="273"/>
        </pc:sldMkLst>
        <pc:spChg chg="mod">
          <ac:chgData name="Carol Navarro" userId="1c26c2262941e16a" providerId="LiveId" clId="{03A77C5E-0503-4572-B88D-D1642497F76C}" dt="2019-05-11T17:46:01.873" v="155" actId="1076"/>
          <ac:spMkLst>
            <pc:docMk/>
            <pc:sldMk cId="2355954914" sldId="273"/>
            <ac:spMk id="2" creationId="{99CD3B9F-85E6-4DB8-8D1C-34BC2DDE2643}"/>
          </ac:spMkLst>
        </pc:spChg>
        <pc:spChg chg="mod">
          <ac:chgData name="Carol Navarro" userId="1c26c2262941e16a" providerId="LiveId" clId="{03A77C5E-0503-4572-B88D-D1642497F76C}" dt="2019-05-11T17:24:29.391" v="22" actId="27636"/>
          <ac:spMkLst>
            <pc:docMk/>
            <pc:sldMk cId="2355954914" sldId="273"/>
            <ac:spMk id="3" creationId="{F389B7C2-DEBD-4F3E-9D16-9D1F67D1550A}"/>
          </ac:spMkLst>
        </pc:spChg>
        <pc:spChg chg="del">
          <ac:chgData name="Carol Navarro" userId="1c26c2262941e16a" providerId="LiveId" clId="{03A77C5E-0503-4572-B88D-D1642497F76C}" dt="2019-05-11T17:24:29.252" v="21"/>
          <ac:spMkLst>
            <pc:docMk/>
            <pc:sldMk cId="2355954914" sldId="273"/>
            <ac:spMk id="8" creationId="{F98ED85F-DCEE-4B50-802E-71A6E3E12B04}"/>
          </ac:spMkLst>
        </pc:spChg>
      </pc:sldChg>
      <pc:sldChg chg="addSp delSp modSp delDesignElem">
        <pc:chgData name="Carol Navarro" userId="1c26c2262941e16a" providerId="LiveId" clId="{03A77C5E-0503-4572-B88D-D1642497F76C}" dt="2019-05-11T17:45:12.831" v="151" actId="12"/>
        <pc:sldMkLst>
          <pc:docMk/>
          <pc:sldMk cId="3397713046" sldId="274"/>
        </pc:sldMkLst>
        <pc:spChg chg="mod">
          <ac:chgData name="Carol Navarro" userId="1c26c2262941e16a" providerId="LiveId" clId="{03A77C5E-0503-4572-B88D-D1642497F76C}" dt="2019-05-11T17:43:53.844" v="136" actId="1076"/>
          <ac:spMkLst>
            <pc:docMk/>
            <pc:sldMk cId="3397713046" sldId="274"/>
            <ac:spMk id="2" creationId="{A855F680-14FC-4611-8066-6757EEDF5C22}"/>
          </ac:spMkLst>
        </pc:spChg>
        <pc:spChg chg="mod">
          <ac:chgData name="Carol Navarro" userId="1c26c2262941e16a" providerId="LiveId" clId="{03A77C5E-0503-4572-B88D-D1642497F76C}" dt="2019-05-11T17:45:12.831" v="151" actId="12"/>
          <ac:spMkLst>
            <pc:docMk/>
            <pc:sldMk cId="3397713046" sldId="274"/>
            <ac:spMk id="3" creationId="{48426D40-C1EF-4998-8D21-485F3B684AF7}"/>
          </ac:spMkLst>
        </pc:spChg>
        <pc:spChg chg="add del mod">
          <ac:chgData name="Carol Navarro" userId="1c26c2262941e16a" providerId="LiveId" clId="{03A77C5E-0503-4572-B88D-D1642497F76C}" dt="2019-05-11T17:44:47.270" v="149"/>
          <ac:spMkLst>
            <pc:docMk/>
            <pc:sldMk cId="3397713046" sldId="274"/>
            <ac:spMk id="4" creationId="{3CD92F83-1E09-4024-983C-6C840D674485}"/>
          </ac:spMkLst>
        </pc:spChg>
        <pc:spChg chg="add mod">
          <ac:chgData name="Carol Navarro" userId="1c26c2262941e16a" providerId="LiveId" clId="{03A77C5E-0503-4572-B88D-D1642497F76C}" dt="2019-05-11T17:44:12.016" v="141"/>
          <ac:spMkLst>
            <pc:docMk/>
            <pc:sldMk cId="3397713046" sldId="274"/>
            <ac:spMk id="6" creationId="{B786A93C-D23D-41CF-8628-63CAD34E07A7}"/>
          </ac:spMkLst>
        </pc:spChg>
        <pc:picChg chg="mod">
          <ac:chgData name="Carol Navarro" userId="1c26c2262941e16a" providerId="LiveId" clId="{03A77C5E-0503-4572-B88D-D1642497F76C}" dt="2019-05-11T17:43:56.816" v="137" actId="1076"/>
          <ac:picMkLst>
            <pc:docMk/>
            <pc:sldMk cId="3397713046" sldId="274"/>
            <ac:picMk id="5" creationId="{D6A374FA-6808-45CF-A393-F54A12907A52}"/>
          </ac:picMkLst>
        </pc:picChg>
        <pc:cxnChg chg="del">
          <ac:chgData name="Carol Navarro" userId="1c26c2262941e16a" providerId="LiveId" clId="{03A77C5E-0503-4572-B88D-D1642497F76C}" dt="2019-05-11T17:24:29.252" v="21"/>
          <ac:cxnSpMkLst>
            <pc:docMk/>
            <pc:sldMk cId="3397713046" sldId="274"/>
            <ac:cxnSpMk id="20" creationId="{39B7FDC9-F0CE-43A7-9F2A-83DD09DC3453}"/>
          </ac:cxnSpMkLst>
        </pc:cxnChg>
      </pc:sldChg>
      <pc:sldChg chg="addSp delSp modSp add">
        <pc:chgData name="Carol Navarro" userId="1c26c2262941e16a" providerId="LiveId" clId="{03A77C5E-0503-4572-B88D-D1642497F76C}" dt="2019-05-11T17:40:58.015" v="116" actId="1076"/>
        <pc:sldMkLst>
          <pc:docMk/>
          <pc:sldMk cId="668291908" sldId="275"/>
        </pc:sldMkLst>
        <pc:spChg chg="del">
          <ac:chgData name="Carol Navarro" userId="1c26c2262941e16a" providerId="LiveId" clId="{03A77C5E-0503-4572-B88D-D1642497F76C}" dt="2019-05-11T17:35:23.750" v="75" actId="478"/>
          <ac:spMkLst>
            <pc:docMk/>
            <pc:sldMk cId="668291908" sldId="275"/>
            <ac:spMk id="2" creationId="{F9DD3B4A-03B9-4431-8C5E-80ABFFDE52C3}"/>
          </ac:spMkLst>
        </pc:spChg>
        <pc:spChg chg="del mod">
          <ac:chgData name="Carol Navarro" userId="1c26c2262941e16a" providerId="LiveId" clId="{03A77C5E-0503-4572-B88D-D1642497F76C}" dt="2019-05-11T17:35:29.994" v="77" actId="478"/>
          <ac:spMkLst>
            <pc:docMk/>
            <pc:sldMk cId="668291908" sldId="275"/>
            <ac:spMk id="3" creationId="{88605CC2-749D-4EBD-8E72-C5D0241F7EDA}"/>
          </ac:spMkLst>
        </pc:spChg>
        <pc:spChg chg="add del mod">
          <ac:chgData name="Carol Navarro" userId="1c26c2262941e16a" providerId="LiveId" clId="{03A77C5E-0503-4572-B88D-D1642497F76C}" dt="2019-05-11T17:39:39.453" v="110" actId="478"/>
          <ac:spMkLst>
            <pc:docMk/>
            <pc:sldMk cId="668291908" sldId="275"/>
            <ac:spMk id="6" creationId="{8CD19E18-7647-4D86-A3CC-3DB1A0D6BD5B}"/>
          </ac:spMkLst>
        </pc:spChg>
        <pc:spChg chg="add del mod">
          <ac:chgData name="Carol Navarro" userId="1c26c2262941e16a" providerId="LiveId" clId="{03A77C5E-0503-4572-B88D-D1642497F76C}" dt="2019-05-11T17:38:29.653" v="102"/>
          <ac:spMkLst>
            <pc:docMk/>
            <pc:sldMk cId="668291908" sldId="275"/>
            <ac:spMk id="9" creationId="{E07F2C14-8CE4-4261-B45F-79E115254B21}"/>
          </ac:spMkLst>
        </pc:spChg>
        <pc:spChg chg="add mod">
          <ac:chgData name="Carol Navarro" userId="1c26c2262941e16a" providerId="LiveId" clId="{03A77C5E-0503-4572-B88D-D1642497F76C}" dt="2019-05-11T17:39:46.814" v="112" actId="1076"/>
          <ac:spMkLst>
            <pc:docMk/>
            <pc:sldMk cId="668291908" sldId="275"/>
            <ac:spMk id="10" creationId="{72DA88B9-D328-4EF2-B0CF-D9934E92D649}"/>
          </ac:spMkLst>
        </pc:spChg>
        <pc:spChg chg="add mod">
          <ac:chgData name="Carol Navarro" userId="1c26c2262941e16a" providerId="LiveId" clId="{03A77C5E-0503-4572-B88D-D1642497F76C}" dt="2019-05-11T17:40:47.899" v="115"/>
          <ac:spMkLst>
            <pc:docMk/>
            <pc:sldMk cId="668291908" sldId="275"/>
            <ac:spMk id="13" creationId="{CC5E6BD8-06AA-483E-A215-CDC0BD35F8AC}"/>
          </ac:spMkLst>
        </pc:spChg>
        <pc:picChg chg="add del mod">
          <ac:chgData name="Carol Navarro" userId="1c26c2262941e16a" providerId="LiveId" clId="{03A77C5E-0503-4572-B88D-D1642497F76C}" dt="2019-05-11T17:39:35.751" v="109" actId="478"/>
          <ac:picMkLst>
            <pc:docMk/>
            <pc:sldMk cId="668291908" sldId="275"/>
            <ac:picMk id="5" creationId="{00C4A1FA-156E-4D4B-B19C-4085FCC90CA2}"/>
          </ac:picMkLst>
        </pc:picChg>
        <pc:picChg chg="add mod">
          <ac:chgData name="Carol Navarro" userId="1c26c2262941e16a" providerId="LiveId" clId="{03A77C5E-0503-4572-B88D-D1642497F76C}" dt="2019-05-11T17:39:42.728" v="111" actId="1076"/>
          <ac:picMkLst>
            <pc:docMk/>
            <pc:sldMk cId="668291908" sldId="275"/>
            <ac:picMk id="8" creationId="{D1306B81-FEFD-467A-885C-9F3A1C44867A}"/>
          </ac:picMkLst>
        </pc:picChg>
        <pc:picChg chg="add mod">
          <ac:chgData name="Carol Navarro" userId="1c26c2262941e16a" providerId="LiveId" clId="{03A77C5E-0503-4572-B88D-D1642497F76C}" dt="2019-05-11T17:40:58.015" v="116" actId="1076"/>
          <ac:picMkLst>
            <pc:docMk/>
            <pc:sldMk cId="668291908" sldId="275"/>
            <ac:picMk id="12" creationId="{F22B3644-8F1D-46FB-A7D8-E487ABB12A67}"/>
          </ac:picMkLst>
        </pc:picChg>
      </pc:sldChg>
      <pc:sldChg chg="modSp add">
        <pc:chgData name="Carol Navarro" userId="1c26c2262941e16a" providerId="LiveId" clId="{03A77C5E-0503-4572-B88D-D1642497F76C}" dt="2019-05-11T18:06:27.267" v="325" actId="20577"/>
        <pc:sldMkLst>
          <pc:docMk/>
          <pc:sldMk cId="1158874428" sldId="276"/>
        </pc:sldMkLst>
        <pc:spChg chg="mod">
          <ac:chgData name="Carol Navarro" userId="1c26c2262941e16a" providerId="LiveId" clId="{03A77C5E-0503-4572-B88D-D1642497F76C}" dt="2019-05-11T18:04:23.845" v="315" actId="20577"/>
          <ac:spMkLst>
            <pc:docMk/>
            <pc:sldMk cId="1158874428" sldId="276"/>
            <ac:spMk id="2" creationId="{6BB2DD6B-4511-46A3-B031-99F3B893AAC7}"/>
          </ac:spMkLst>
        </pc:spChg>
        <pc:spChg chg="mod">
          <ac:chgData name="Carol Navarro" userId="1c26c2262941e16a" providerId="LiveId" clId="{03A77C5E-0503-4572-B88D-D1642497F76C}" dt="2019-05-11T18:06:27.267" v="325" actId="20577"/>
          <ac:spMkLst>
            <pc:docMk/>
            <pc:sldMk cId="1158874428" sldId="276"/>
            <ac:spMk id="3" creationId="{88306186-9E50-4BBB-8345-B6ED5AA4B576}"/>
          </ac:spMkLst>
        </pc:spChg>
      </pc:sldChg>
    </pc:docChg>
  </pc:docChgLst>
  <pc:docChgLst>
    <pc:chgData name="Carol Navarro" userId="1c26c2262941e16a" providerId="LiveId" clId="{5C4B8645-2927-426D-9617-C457CA9C5956}"/>
    <pc:docChg chg="custSel modSld">
      <pc:chgData name="Carol Navarro" userId="1c26c2262941e16a" providerId="LiveId" clId="{5C4B8645-2927-426D-9617-C457CA9C5956}" dt="2019-05-20T23:58:36.088" v="20" actId="1076"/>
      <pc:docMkLst>
        <pc:docMk/>
      </pc:docMkLst>
      <pc:sldChg chg="modSp">
        <pc:chgData name="Carol Navarro" userId="1c26c2262941e16a" providerId="LiveId" clId="{5C4B8645-2927-426D-9617-C457CA9C5956}" dt="2019-05-20T23:58:36.088" v="20" actId="1076"/>
        <pc:sldMkLst>
          <pc:docMk/>
          <pc:sldMk cId="190439875" sldId="257"/>
        </pc:sldMkLst>
        <pc:spChg chg="mod">
          <ac:chgData name="Carol Navarro" userId="1c26c2262941e16a" providerId="LiveId" clId="{5C4B8645-2927-426D-9617-C457CA9C5956}" dt="2019-05-20T23:58:32.464" v="19" actId="1076"/>
          <ac:spMkLst>
            <pc:docMk/>
            <pc:sldMk cId="190439875" sldId="257"/>
            <ac:spMk id="2" creationId="{2C6D253C-66C4-4AB0-B6C7-D3C19D32ACF2}"/>
          </ac:spMkLst>
        </pc:spChg>
        <pc:spChg chg="mod">
          <ac:chgData name="Carol Navarro" userId="1c26c2262941e16a" providerId="LiveId" clId="{5C4B8645-2927-426D-9617-C457CA9C5956}" dt="2019-05-20T23:58:36.088" v="20" actId="1076"/>
          <ac:spMkLst>
            <pc:docMk/>
            <pc:sldMk cId="190439875" sldId="257"/>
            <ac:spMk id="3" creationId="{29C5792D-B869-4AE5-A2AE-5A94F75156B4}"/>
          </ac:spMkLst>
        </pc:spChg>
      </pc:sldChg>
      <pc:sldChg chg="modSp">
        <pc:chgData name="Carol Navarro" userId="1c26c2262941e16a" providerId="LiveId" clId="{5C4B8645-2927-426D-9617-C457CA9C5956}" dt="2019-05-20T23:57:33.806" v="0" actId="1076"/>
        <pc:sldMkLst>
          <pc:docMk/>
          <pc:sldMk cId="2305445352" sldId="261"/>
        </pc:sldMkLst>
        <pc:spChg chg="mod">
          <ac:chgData name="Carol Navarro" userId="1c26c2262941e16a" providerId="LiveId" clId="{5C4B8645-2927-426D-9617-C457CA9C5956}" dt="2019-05-20T23:57:33.806" v="0" actId="1076"/>
          <ac:spMkLst>
            <pc:docMk/>
            <pc:sldMk cId="2305445352" sldId="261"/>
            <ac:spMk id="2" creationId="{77FE7297-A144-40AE-A573-0E05F576B8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48A9A-D67A-4728-8D8C-ECE888E2D03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82E8DD-FF82-48A9-A474-F6C3A2BFD4AB}">
      <dgm:prSet/>
      <dgm:spPr/>
      <dgm:t>
        <a:bodyPr/>
        <a:lstStyle/>
        <a:p>
          <a:r>
            <a:rPr lang="en-US"/>
            <a:t>Listeriosis usually results from infection by </a:t>
          </a:r>
          <a:r>
            <a:rPr lang="en-US" i="1"/>
            <a:t>Listeria monocytogenes</a:t>
          </a:r>
          <a:r>
            <a:rPr lang="en-US"/>
            <a:t>, a Gram positive rod in the family Listeriaceae. This organism is a facultative intracellular pathogen. </a:t>
          </a:r>
        </a:p>
      </dgm:t>
    </dgm:pt>
    <dgm:pt modelId="{4B1E2C84-95CF-46C7-B4AE-F1B237EBBDDD}" type="parTrans" cxnId="{28E849CA-826C-4B95-A283-7D277449A7A7}">
      <dgm:prSet/>
      <dgm:spPr/>
      <dgm:t>
        <a:bodyPr/>
        <a:lstStyle/>
        <a:p>
          <a:endParaRPr lang="en-US"/>
        </a:p>
      </dgm:t>
    </dgm:pt>
    <dgm:pt modelId="{43005993-D378-459B-BA92-1FDED39F6715}" type="sibTrans" cxnId="{28E849CA-826C-4B95-A283-7D277449A7A7}">
      <dgm:prSet/>
      <dgm:spPr/>
      <dgm:t>
        <a:bodyPr/>
        <a:lstStyle/>
        <a:p>
          <a:endParaRPr lang="en-US"/>
        </a:p>
      </dgm:t>
    </dgm:pt>
    <dgm:pt modelId="{46894AE5-4469-4964-8E1C-069A081AA877}">
      <dgm:prSet/>
      <dgm:spPr/>
      <dgm:t>
        <a:bodyPr/>
        <a:lstStyle/>
        <a:p>
          <a:r>
            <a:rPr lang="en-US"/>
            <a:t>There are 13 serovars of </a:t>
          </a:r>
          <a:r>
            <a:rPr lang="en-US" i="1"/>
            <a:t>L. monocytogenes</a:t>
          </a:r>
          <a:r>
            <a:rPr lang="en-US"/>
            <a:t>. Although all are considered to be potentially virulent, serovars 4b, 1/2b, and 1/2a cause most animal and human disease. </a:t>
          </a:r>
        </a:p>
      </dgm:t>
    </dgm:pt>
    <dgm:pt modelId="{D5D08885-8683-4955-A079-5B72E8C1A778}" type="parTrans" cxnId="{A9356A8D-4423-4EF5-AFD7-29CC2F5032EB}">
      <dgm:prSet/>
      <dgm:spPr/>
      <dgm:t>
        <a:bodyPr/>
        <a:lstStyle/>
        <a:p>
          <a:endParaRPr lang="en-US"/>
        </a:p>
      </dgm:t>
    </dgm:pt>
    <dgm:pt modelId="{AE678093-D9AA-4FCB-B3E6-56B43408A095}" type="sibTrans" cxnId="{A9356A8D-4423-4EF5-AFD7-29CC2F5032EB}">
      <dgm:prSet/>
      <dgm:spPr/>
      <dgm:t>
        <a:bodyPr/>
        <a:lstStyle/>
        <a:p>
          <a:endParaRPr lang="en-US"/>
        </a:p>
      </dgm:t>
    </dgm:pt>
    <dgm:pt modelId="{D551C111-AA21-42AA-AC0D-E12E69ED38E6}">
      <dgm:prSet/>
      <dgm:spPr/>
      <dgm:t>
        <a:bodyPr/>
        <a:lstStyle/>
        <a:p>
          <a:r>
            <a:rPr lang="en-US" i="1"/>
            <a:t>L. ivanovii </a:t>
          </a:r>
          <a:r>
            <a:rPr lang="en-US"/>
            <a:t>(formerly known as </a:t>
          </a:r>
          <a:r>
            <a:rPr lang="en-US" i="1"/>
            <a:t>L. bulgarica </a:t>
          </a:r>
          <a:r>
            <a:rPr lang="en-US"/>
            <a:t>or serovar 5 of </a:t>
          </a:r>
          <a:r>
            <a:rPr lang="en-US" i="1"/>
            <a:t>L. monocytogenes</a:t>
          </a:r>
          <a:r>
            <a:rPr lang="en-US"/>
            <a:t>) is occasionally associated with abortions in sheep and cows, or septicemia in sheep.</a:t>
          </a:r>
        </a:p>
      </dgm:t>
    </dgm:pt>
    <dgm:pt modelId="{8FB3F79A-829E-468D-9147-E7CD7417B942}" type="parTrans" cxnId="{41F9E256-FA0D-4891-93CB-5E7639374D00}">
      <dgm:prSet/>
      <dgm:spPr/>
      <dgm:t>
        <a:bodyPr/>
        <a:lstStyle/>
        <a:p>
          <a:endParaRPr lang="en-US"/>
        </a:p>
      </dgm:t>
    </dgm:pt>
    <dgm:pt modelId="{593C7076-7E76-4807-8FE5-1D92E7FFDCC6}" type="sibTrans" cxnId="{41F9E256-FA0D-4891-93CB-5E7639374D00}">
      <dgm:prSet/>
      <dgm:spPr/>
      <dgm:t>
        <a:bodyPr/>
        <a:lstStyle/>
        <a:p>
          <a:endParaRPr lang="en-US"/>
        </a:p>
      </dgm:t>
    </dgm:pt>
    <dgm:pt modelId="{E1B4185E-8C4F-4744-B233-BF144044554D}">
      <dgm:prSet/>
      <dgm:spPr/>
      <dgm:t>
        <a:bodyPr/>
        <a:lstStyle/>
        <a:p>
          <a:r>
            <a:rPr lang="en-US"/>
            <a:t>Rare infections with </a:t>
          </a:r>
          <a:r>
            <a:rPr lang="en-US" i="1"/>
            <a:t>L. ivanovii </a:t>
          </a:r>
          <a:r>
            <a:rPr lang="en-US"/>
            <a:t>and </a:t>
          </a:r>
          <a:r>
            <a:rPr lang="en-US" i="1"/>
            <a:t>L. seeligeri </a:t>
          </a:r>
          <a:r>
            <a:rPr lang="en-US"/>
            <a:t>have been reported in humans. </a:t>
          </a:r>
          <a:r>
            <a:rPr lang="en-US" i="1"/>
            <a:t>L. innocua, L. welshimeri </a:t>
          </a:r>
          <a:r>
            <a:rPr lang="en-US"/>
            <a:t>and </a:t>
          </a:r>
          <a:r>
            <a:rPr lang="en-US" i="1"/>
            <a:t>L. grayi </a:t>
          </a:r>
          <a:r>
            <a:rPr lang="en-US"/>
            <a:t>have not been associated with human disease. </a:t>
          </a:r>
        </a:p>
      </dgm:t>
    </dgm:pt>
    <dgm:pt modelId="{A7D479CD-BCE8-4EB5-AB0E-C268A3AD5FA1}" type="parTrans" cxnId="{4937511E-64E0-40BA-A197-2691776B4D49}">
      <dgm:prSet/>
      <dgm:spPr/>
      <dgm:t>
        <a:bodyPr/>
        <a:lstStyle/>
        <a:p>
          <a:endParaRPr lang="en-US"/>
        </a:p>
      </dgm:t>
    </dgm:pt>
    <dgm:pt modelId="{D325022B-F867-4CF7-A897-AB701A58C4FE}" type="sibTrans" cxnId="{4937511E-64E0-40BA-A197-2691776B4D49}">
      <dgm:prSet/>
      <dgm:spPr/>
      <dgm:t>
        <a:bodyPr/>
        <a:lstStyle/>
        <a:p>
          <a:endParaRPr lang="en-US"/>
        </a:p>
      </dgm:t>
    </dgm:pt>
    <dgm:pt modelId="{FD942617-4CB0-49A9-806E-B1BDE5AE1FF4}" type="pres">
      <dgm:prSet presAssocID="{65B48A9A-D67A-4728-8D8C-ECE888E2D03C}" presName="linear" presStyleCnt="0">
        <dgm:presLayoutVars>
          <dgm:animLvl val="lvl"/>
          <dgm:resizeHandles val="exact"/>
        </dgm:presLayoutVars>
      </dgm:prSet>
      <dgm:spPr/>
      <dgm:t>
        <a:bodyPr/>
        <a:lstStyle/>
        <a:p>
          <a:endParaRPr lang="pl-PL"/>
        </a:p>
      </dgm:t>
    </dgm:pt>
    <dgm:pt modelId="{EE4E8743-D2EE-4D20-BEF9-3E3EC86B5D96}" type="pres">
      <dgm:prSet presAssocID="{9782E8DD-FF82-48A9-A474-F6C3A2BFD4AB}" presName="parentText" presStyleLbl="node1" presStyleIdx="0" presStyleCnt="4">
        <dgm:presLayoutVars>
          <dgm:chMax val="0"/>
          <dgm:bulletEnabled val="1"/>
        </dgm:presLayoutVars>
      </dgm:prSet>
      <dgm:spPr/>
      <dgm:t>
        <a:bodyPr/>
        <a:lstStyle/>
        <a:p>
          <a:endParaRPr lang="pl-PL"/>
        </a:p>
      </dgm:t>
    </dgm:pt>
    <dgm:pt modelId="{C4A55CFA-53C4-42AF-9D64-E403D7370412}" type="pres">
      <dgm:prSet presAssocID="{43005993-D378-459B-BA92-1FDED39F6715}" presName="spacer" presStyleCnt="0"/>
      <dgm:spPr/>
    </dgm:pt>
    <dgm:pt modelId="{8DE940AE-6993-4BF9-9828-C118B13B965E}" type="pres">
      <dgm:prSet presAssocID="{46894AE5-4469-4964-8E1C-069A081AA877}" presName="parentText" presStyleLbl="node1" presStyleIdx="1" presStyleCnt="4">
        <dgm:presLayoutVars>
          <dgm:chMax val="0"/>
          <dgm:bulletEnabled val="1"/>
        </dgm:presLayoutVars>
      </dgm:prSet>
      <dgm:spPr/>
      <dgm:t>
        <a:bodyPr/>
        <a:lstStyle/>
        <a:p>
          <a:endParaRPr lang="pl-PL"/>
        </a:p>
      </dgm:t>
    </dgm:pt>
    <dgm:pt modelId="{6D0AD659-AEFB-47B8-A6E3-D736C41B98AB}" type="pres">
      <dgm:prSet presAssocID="{AE678093-D9AA-4FCB-B3E6-56B43408A095}" presName="spacer" presStyleCnt="0"/>
      <dgm:spPr/>
    </dgm:pt>
    <dgm:pt modelId="{08DA3223-18F1-413F-89A9-1851C6718C57}" type="pres">
      <dgm:prSet presAssocID="{D551C111-AA21-42AA-AC0D-E12E69ED38E6}" presName="parentText" presStyleLbl="node1" presStyleIdx="2" presStyleCnt="4">
        <dgm:presLayoutVars>
          <dgm:chMax val="0"/>
          <dgm:bulletEnabled val="1"/>
        </dgm:presLayoutVars>
      </dgm:prSet>
      <dgm:spPr/>
      <dgm:t>
        <a:bodyPr/>
        <a:lstStyle/>
        <a:p>
          <a:endParaRPr lang="pl-PL"/>
        </a:p>
      </dgm:t>
    </dgm:pt>
    <dgm:pt modelId="{A381F580-FDB5-4CC1-925D-8BBB3BF37C10}" type="pres">
      <dgm:prSet presAssocID="{593C7076-7E76-4807-8FE5-1D92E7FFDCC6}" presName="spacer" presStyleCnt="0"/>
      <dgm:spPr/>
    </dgm:pt>
    <dgm:pt modelId="{EDBDF735-9416-4B0E-B196-4201B5C60519}" type="pres">
      <dgm:prSet presAssocID="{E1B4185E-8C4F-4744-B233-BF144044554D}" presName="parentText" presStyleLbl="node1" presStyleIdx="3" presStyleCnt="4">
        <dgm:presLayoutVars>
          <dgm:chMax val="0"/>
          <dgm:bulletEnabled val="1"/>
        </dgm:presLayoutVars>
      </dgm:prSet>
      <dgm:spPr/>
      <dgm:t>
        <a:bodyPr/>
        <a:lstStyle/>
        <a:p>
          <a:endParaRPr lang="pl-PL"/>
        </a:p>
      </dgm:t>
    </dgm:pt>
  </dgm:ptLst>
  <dgm:cxnLst>
    <dgm:cxn modelId="{B329FC1A-67EA-43E9-8322-B7FC7CE20B37}" type="presOf" srcId="{D551C111-AA21-42AA-AC0D-E12E69ED38E6}" destId="{08DA3223-18F1-413F-89A9-1851C6718C57}" srcOrd="0" destOrd="0" presId="urn:microsoft.com/office/officeart/2005/8/layout/vList2"/>
    <dgm:cxn modelId="{A498EA6A-C643-492D-9DF7-D1C69EB6CD6E}" type="presOf" srcId="{9782E8DD-FF82-48A9-A474-F6C3A2BFD4AB}" destId="{EE4E8743-D2EE-4D20-BEF9-3E3EC86B5D96}" srcOrd="0" destOrd="0" presId="urn:microsoft.com/office/officeart/2005/8/layout/vList2"/>
    <dgm:cxn modelId="{B99C4648-5F0F-4643-ADDE-604F98A28BAE}" type="presOf" srcId="{E1B4185E-8C4F-4744-B233-BF144044554D}" destId="{EDBDF735-9416-4B0E-B196-4201B5C60519}" srcOrd="0" destOrd="0" presId="urn:microsoft.com/office/officeart/2005/8/layout/vList2"/>
    <dgm:cxn modelId="{41F9E256-FA0D-4891-93CB-5E7639374D00}" srcId="{65B48A9A-D67A-4728-8D8C-ECE888E2D03C}" destId="{D551C111-AA21-42AA-AC0D-E12E69ED38E6}" srcOrd="2" destOrd="0" parTransId="{8FB3F79A-829E-468D-9147-E7CD7417B942}" sibTransId="{593C7076-7E76-4807-8FE5-1D92E7FFDCC6}"/>
    <dgm:cxn modelId="{6494501B-053A-44F1-AA2E-80CD666592B6}" type="presOf" srcId="{46894AE5-4469-4964-8E1C-069A081AA877}" destId="{8DE940AE-6993-4BF9-9828-C118B13B965E}" srcOrd="0" destOrd="0" presId="urn:microsoft.com/office/officeart/2005/8/layout/vList2"/>
    <dgm:cxn modelId="{771C3D5A-77C1-42C6-8C31-5C1DA3EF93C7}" type="presOf" srcId="{65B48A9A-D67A-4728-8D8C-ECE888E2D03C}" destId="{FD942617-4CB0-49A9-806E-B1BDE5AE1FF4}" srcOrd="0" destOrd="0" presId="urn:microsoft.com/office/officeart/2005/8/layout/vList2"/>
    <dgm:cxn modelId="{A9356A8D-4423-4EF5-AFD7-29CC2F5032EB}" srcId="{65B48A9A-D67A-4728-8D8C-ECE888E2D03C}" destId="{46894AE5-4469-4964-8E1C-069A081AA877}" srcOrd="1" destOrd="0" parTransId="{D5D08885-8683-4955-A079-5B72E8C1A778}" sibTransId="{AE678093-D9AA-4FCB-B3E6-56B43408A095}"/>
    <dgm:cxn modelId="{4937511E-64E0-40BA-A197-2691776B4D49}" srcId="{65B48A9A-D67A-4728-8D8C-ECE888E2D03C}" destId="{E1B4185E-8C4F-4744-B233-BF144044554D}" srcOrd="3" destOrd="0" parTransId="{A7D479CD-BCE8-4EB5-AB0E-C268A3AD5FA1}" sibTransId="{D325022B-F867-4CF7-A897-AB701A58C4FE}"/>
    <dgm:cxn modelId="{28E849CA-826C-4B95-A283-7D277449A7A7}" srcId="{65B48A9A-D67A-4728-8D8C-ECE888E2D03C}" destId="{9782E8DD-FF82-48A9-A474-F6C3A2BFD4AB}" srcOrd="0" destOrd="0" parTransId="{4B1E2C84-95CF-46C7-B4AE-F1B237EBBDDD}" sibTransId="{43005993-D378-459B-BA92-1FDED39F6715}"/>
    <dgm:cxn modelId="{87A141A3-1629-44E0-A2F6-7739B5187428}" type="presParOf" srcId="{FD942617-4CB0-49A9-806E-B1BDE5AE1FF4}" destId="{EE4E8743-D2EE-4D20-BEF9-3E3EC86B5D96}" srcOrd="0" destOrd="0" presId="urn:microsoft.com/office/officeart/2005/8/layout/vList2"/>
    <dgm:cxn modelId="{F9C12443-DA98-4C51-A8C5-2E824A5B75DB}" type="presParOf" srcId="{FD942617-4CB0-49A9-806E-B1BDE5AE1FF4}" destId="{C4A55CFA-53C4-42AF-9D64-E403D7370412}" srcOrd="1" destOrd="0" presId="urn:microsoft.com/office/officeart/2005/8/layout/vList2"/>
    <dgm:cxn modelId="{99EADE9E-4F1B-4677-85AA-F3C1BE513105}" type="presParOf" srcId="{FD942617-4CB0-49A9-806E-B1BDE5AE1FF4}" destId="{8DE940AE-6993-4BF9-9828-C118B13B965E}" srcOrd="2" destOrd="0" presId="urn:microsoft.com/office/officeart/2005/8/layout/vList2"/>
    <dgm:cxn modelId="{BA00121E-2C4B-440C-AE69-A3618EF8C4E0}" type="presParOf" srcId="{FD942617-4CB0-49A9-806E-B1BDE5AE1FF4}" destId="{6D0AD659-AEFB-47B8-A6E3-D736C41B98AB}" srcOrd="3" destOrd="0" presId="urn:microsoft.com/office/officeart/2005/8/layout/vList2"/>
    <dgm:cxn modelId="{D2C2456C-F0BE-4995-A415-D8E27DDAC4D8}" type="presParOf" srcId="{FD942617-4CB0-49A9-806E-B1BDE5AE1FF4}" destId="{08DA3223-18F1-413F-89A9-1851C6718C57}" srcOrd="4" destOrd="0" presId="urn:microsoft.com/office/officeart/2005/8/layout/vList2"/>
    <dgm:cxn modelId="{A1A299BA-2D37-4A82-BA7F-293900C6C45E}" type="presParOf" srcId="{FD942617-4CB0-49A9-806E-B1BDE5AE1FF4}" destId="{A381F580-FDB5-4CC1-925D-8BBB3BF37C10}" srcOrd="5" destOrd="0" presId="urn:microsoft.com/office/officeart/2005/8/layout/vList2"/>
    <dgm:cxn modelId="{D644732F-4480-4167-8D1F-6EC60E329285}" type="presParOf" srcId="{FD942617-4CB0-49A9-806E-B1BDE5AE1FF4}" destId="{EDBDF735-9416-4B0E-B196-4201B5C6051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E8743-D2EE-4D20-BEF9-3E3EC86B5D96}">
      <dsp:nvSpPr>
        <dsp:cNvPr id="0" name=""/>
        <dsp:cNvSpPr/>
      </dsp:nvSpPr>
      <dsp:spPr>
        <a:xfrm>
          <a:off x="0" y="538955"/>
          <a:ext cx="6797675" cy="1099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Listeriosis usually results from infection by </a:t>
          </a:r>
          <a:r>
            <a:rPr lang="en-US" sz="2000" i="1" kern="1200"/>
            <a:t>Listeria monocytogenes</a:t>
          </a:r>
          <a:r>
            <a:rPr lang="en-US" sz="2000" kern="1200"/>
            <a:t>, a Gram positive rod in the family Listeriaceae. This organism is a facultative intracellular pathogen. </a:t>
          </a:r>
        </a:p>
      </dsp:txBody>
      <dsp:txXfrm>
        <a:off x="53688" y="592643"/>
        <a:ext cx="6690299" cy="992424"/>
      </dsp:txXfrm>
    </dsp:sp>
    <dsp:sp modelId="{8DE940AE-6993-4BF9-9828-C118B13B965E}">
      <dsp:nvSpPr>
        <dsp:cNvPr id="0" name=""/>
        <dsp:cNvSpPr/>
      </dsp:nvSpPr>
      <dsp:spPr>
        <a:xfrm>
          <a:off x="0" y="1696356"/>
          <a:ext cx="6797675" cy="109980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There are 13 serovars of </a:t>
          </a:r>
          <a:r>
            <a:rPr lang="en-US" sz="2000" i="1" kern="1200"/>
            <a:t>L. monocytogenes</a:t>
          </a:r>
          <a:r>
            <a:rPr lang="en-US" sz="2000" kern="1200"/>
            <a:t>. Although all are considered to be potentially virulent, serovars 4b, 1/2b, and 1/2a cause most animal and human disease. </a:t>
          </a:r>
        </a:p>
      </dsp:txBody>
      <dsp:txXfrm>
        <a:off x="53688" y="1750044"/>
        <a:ext cx="6690299" cy="992424"/>
      </dsp:txXfrm>
    </dsp:sp>
    <dsp:sp modelId="{08DA3223-18F1-413F-89A9-1851C6718C57}">
      <dsp:nvSpPr>
        <dsp:cNvPr id="0" name=""/>
        <dsp:cNvSpPr/>
      </dsp:nvSpPr>
      <dsp:spPr>
        <a:xfrm>
          <a:off x="0" y="2853756"/>
          <a:ext cx="6797675" cy="109980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1" kern="1200"/>
            <a:t>L. ivanovii </a:t>
          </a:r>
          <a:r>
            <a:rPr lang="en-US" sz="2000" kern="1200"/>
            <a:t>(formerly known as </a:t>
          </a:r>
          <a:r>
            <a:rPr lang="en-US" sz="2000" i="1" kern="1200"/>
            <a:t>L. bulgarica </a:t>
          </a:r>
          <a:r>
            <a:rPr lang="en-US" sz="2000" kern="1200"/>
            <a:t>or serovar 5 of </a:t>
          </a:r>
          <a:r>
            <a:rPr lang="en-US" sz="2000" i="1" kern="1200"/>
            <a:t>L. monocytogenes</a:t>
          </a:r>
          <a:r>
            <a:rPr lang="en-US" sz="2000" kern="1200"/>
            <a:t>) is occasionally associated with abortions in sheep and cows, or septicemia in sheep.</a:t>
          </a:r>
        </a:p>
      </dsp:txBody>
      <dsp:txXfrm>
        <a:off x="53688" y="2907444"/>
        <a:ext cx="6690299" cy="992424"/>
      </dsp:txXfrm>
    </dsp:sp>
    <dsp:sp modelId="{EDBDF735-9416-4B0E-B196-4201B5C60519}">
      <dsp:nvSpPr>
        <dsp:cNvPr id="0" name=""/>
        <dsp:cNvSpPr/>
      </dsp:nvSpPr>
      <dsp:spPr>
        <a:xfrm>
          <a:off x="0" y="4011156"/>
          <a:ext cx="6797675" cy="10998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Rare infections with </a:t>
          </a:r>
          <a:r>
            <a:rPr lang="en-US" sz="2000" i="1" kern="1200"/>
            <a:t>L. ivanovii </a:t>
          </a:r>
          <a:r>
            <a:rPr lang="en-US" sz="2000" kern="1200"/>
            <a:t>and </a:t>
          </a:r>
          <a:r>
            <a:rPr lang="en-US" sz="2000" i="1" kern="1200"/>
            <a:t>L. seeligeri </a:t>
          </a:r>
          <a:r>
            <a:rPr lang="en-US" sz="2000" kern="1200"/>
            <a:t>have been reported in humans. </a:t>
          </a:r>
          <a:r>
            <a:rPr lang="en-US" sz="2000" i="1" kern="1200"/>
            <a:t>L. innocua, L. welshimeri </a:t>
          </a:r>
          <a:r>
            <a:rPr lang="en-US" sz="2000" kern="1200"/>
            <a:t>and </a:t>
          </a:r>
          <a:r>
            <a:rPr lang="en-US" sz="2000" i="1" kern="1200"/>
            <a:t>L. grayi </a:t>
          </a:r>
          <a:r>
            <a:rPr lang="en-US" sz="2000" kern="1200"/>
            <a:t>have not been associated with human disease. </a:t>
          </a:r>
        </a:p>
      </dsp:txBody>
      <dsp:txXfrm>
        <a:off x="53688" y="4064844"/>
        <a:ext cx="6690299"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896593-171D-4E86-97AB-7A79EDFD1287}"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944F32-EA91-4641-A337-F594B282C309}" type="slidenum">
              <a:rPr lang="es-ES" smtClean="0"/>
              <a:t>‹#›</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896593-171D-4E86-97AB-7A79EDFD1287}"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370397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896593-171D-4E86-97AB-7A79EDFD1287}"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247793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896593-171D-4E86-97AB-7A79EDFD1287}"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34661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7896593-171D-4E86-97AB-7A79EDFD1287}"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944F32-EA91-4641-A337-F594B282C309}" type="slidenum">
              <a:rPr lang="es-ES" smtClean="0"/>
              <a:t>‹#›</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70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896593-171D-4E86-97AB-7A79EDFD1287}"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240304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896593-171D-4E86-97AB-7A79EDFD1287}" type="datetimeFigureOut">
              <a:rPr lang="es-ES" smtClean="0"/>
              <a:t>23/04/2021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179163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896593-171D-4E86-97AB-7A79EDFD1287}" type="datetimeFigureOut">
              <a:rPr lang="es-ES" smtClean="0"/>
              <a:t>23/04/2021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200220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896593-171D-4E86-97AB-7A79EDFD1287}" type="datetimeFigureOut">
              <a:rPr lang="es-ES" smtClean="0"/>
              <a:t>23/04/2021</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417029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896593-171D-4E86-97AB-7A79EDFD1287}" type="datetimeFigureOut">
              <a:rPr lang="es-ES" smtClean="0"/>
              <a:t>23/04/2021</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944F32-EA91-4641-A337-F594B282C309}" type="slidenum">
              <a:rPr lang="es-ES" smtClean="0"/>
              <a:t>‹#›</a:t>
            </a:fld>
            <a:endParaRPr lang="es-ES"/>
          </a:p>
        </p:txBody>
      </p:sp>
    </p:spTree>
    <p:extLst>
      <p:ext uri="{BB962C8B-B14F-4D97-AF65-F5344CB8AC3E}">
        <p14:creationId xmlns:p14="http://schemas.microsoft.com/office/powerpoint/2010/main" val="382825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896593-171D-4E86-97AB-7A79EDFD1287}"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944F32-EA91-4641-A337-F594B282C309}" type="slidenum">
              <a:rPr lang="es-ES" smtClean="0"/>
              <a:t>‹#›</a:t>
            </a:fld>
            <a:endParaRPr lang="es-ES"/>
          </a:p>
        </p:txBody>
      </p:sp>
    </p:spTree>
    <p:extLst>
      <p:ext uri="{BB962C8B-B14F-4D97-AF65-F5344CB8AC3E}">
        <p14:creationId xmlns:p14="http://schemas.microsoft.com/office/powerpoint/2010/main" val="280165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896593-171D-4E86-97AB-7A79EDFD1287}" type="datetimeFigureOut">
              <a:rPr lang="es-ES" smtClean="0"/>
              <a:t>23/04/2021</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944F32-EA91-4641-A337-F594B282C309}" type="slidenum">
              <a:rPr lang="es-ES" smtClean="0"/>
              <a:t>‹#›</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097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lvema.org/PDF/5667Listeria.pdf" TargetMode="External"/><Relationship Id="rId2" Type="http://schemas.openxmlformats.org/officeDocument/2006/relationships/hyperlink" Target="https://www.academia.edu/9856092/Listeria_Infection_in_Rabbits_at_Ismailia_Province" TargetMode="External"/><Relationship Id="rId1" Type="http://schemas.openxmlformats.org/officeDocument/2006/relationships/slideLayout" Target="../slideLayouts/slideLayout2.xml"/><Relationship Id="rId6" Type="http://schemas.openxmlformats.org/officeDocument/2006/relationships/hyperlink" Target="http://lrd.spc.int/ext/Disease_Manual_Final/c611__listeriosis.html" TargetMode="External"/><Relationship Id="rId5" Type="http://schemas.openxmlformats.org/officeDocument/2006/relationships/hyperlink" Target="https://www.ncbi.nlm.nih.gov/pmc/articles/PMC3910207/" TargetMode="External"/><Relationship Id="rId4" Type="http://schemas.openxmlformats.org/officeDocument/2006/relationships/hyperlink" Target="https://journals.sagepub.com/doi/pdf/10.1177/03009858850220021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2" name="Picture 2" descr="Imagen relacionada">
            <a:extLst>
              <a:ext uri="{FF2B5EF4-FFF2-40B4-BE49-F238E27FC236}">
                <a16:creationId xmlns:a16="http://schemas.microsoft.com/office/drawing/2014/main" xmlns="" id="{8D8EEDDE-D2AE-443E-8E7D-8224141A5DD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64" b="4594"/>
          <a:stretch/>
        </p:blipFill>
        <p:spPr bwMode="auto">
          <a:xfrm>
            <a:off x="20" y="-161924"/>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3514134A-6DEF-48FD-B762-D8073ADFFB7B}"/>
              </a:ext>
            </a:extLst>
          </p:cNvPr>
          <p:cNvSpPr>
            <a:spLocks noGrp="1"/>
          </p:cNvSpPr>
          <p:nvPr>
            <p:ph type="ctrTitle"/>
          </p:nvPr>
        </p:nvSpPr>
        <p:spPr>
          <a:xfrm>
            <a:off x="1524000" y="1122362"/>
            <a:ext cx="9144000" cy="2900518"/>
          </a:xfrm>
        </p:spPr>
        <p:txBody>
          <a:bodyPr>
            <a:normAutofit/>
          </a:bodyPr>
          <a:lstStyle/>
          <a:p>
            <a:r>
              <a:rPr lang="es-ES" dirty="0">
                <a:solidFill>
                  <a:srgbClr val="FFFFFF"/>
                </a:solidFill>
              </a:rPr>
              <a:t>Listeriosis</a:t>
            </a:r>
          </a:p>
        </p:txBody>
      </p:sp>
      <p:sp>
        <p:nvSpPr>
          <p:cNvPr id="3" name="Subtítulo 2">
            <a:extLst>
              <a:ext uri="{FF2B5EF4-FFF2-40B4-BE49-F238E27FC236}">
                <a16:creationId xmlns:a16="http://schemas.microsoft.com/office/drawing/2014/main" xmlns="" id="{311A98EB-C123-4FC9-94E1-EE64468FBD42}"/>
              </a:ext>
            </a:extLst>
          </p:cNvPr>
          <p:cNvSpPr>
            <a:spLocks noGrp="1"/>
          </p:cNvSpPr>
          <p:nvPr>
            <p:ph type="subTitle" idx="1"/>
          </p:nvPr>
        </p:nvSpPr>
        <p:spPr>
          <a:xfrm>
            <a:off x="1390650" y="4483254"/>
            <a:ext cx="9144000" cy="1098395"/>
          </a:xfrm>
        </p:spPr>
        <p:txBody>
          <a:bodyPr>
            <a:normAutofit/>
          </a:bodyPr>
          <a:lstStyle/>
          <a:p>
            <a:r>
              <a:rPr lang="es-ES" dirty="0" smtClean="0">
                <a:solidFill>
                  <a:srgbClr val="FFFFFF"/>
                </a:solidFill>
              </a:rPr>
              <a:t>UWM </a:t>
            </a:r>
            <a:r>
              <a:rPr lang="es-ES" dirty="0">
                <a:solidFill>
                  <a:srgbClr val="FFFFFF"/>
                </a:solidFill>
              </a:rPr>
              <a:t>2019</a:t>
            </a:r>
          </a:p>
        </p:txBody>
      </p:sp>
    </p:spTree>
    <p:extLst>
      <p:ext uri="{BB962C8B-B14F-4D97-AF65-F5344CB8AC3E}">
        <p14:creationId xmlns:p14="http://schemas.microsoft.com/office/powerpoint/2010/main" val="8117188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7FCA0D-F6AC-42C8-98F5-6F53AD38D38C}"/>
              </a:ext>
            </a:extLst>
          </p:cNvPr>
          <p:cNvSpPr>
            <a:spLocks noGrp="1"/>
          </p:cNvSpPr>
          <p:nvPr>
            <p:ph type="title"/>
          </p:nvPr>
        </p:nvSpPr>
        <p:spPr>
          <a:xfrm>
            <a:off x="838200" y="631825"/>
            <a:ext cx="10515600" cy="1325563"/>
          </a:xfrm>
        </p:spPr>
        <p:txBody>
          <a:bodyPr>
            <a:normAutofit/>
          </a:bodyPr>
          <a:lstStyle/>
          <a:p>
            <a:r>
              <a:rPr lang="es-ES" dirty="0" err="1"/>
              <a:t>Clinical</a:t>
            </a:r>
            <a:r>
              <a:rPr lang="es-ES" dirty="0"/>
              <a:t> </a:t>
            </a:r>
            <a:r>
              <a:rPr lang="es-ES" dirty="0" err="1"/>
              <a:t>signs</a:t>
            </a:r>
            <a:endParaRPr lang="es-ES" dirty="0"/>
          </a:p>
        </p:txBody>
      </p:sp>
      <p:sp>
        <p:nvSpPr>
          <p:cNvPr id="3" name="Marcador de contenido 2">
            <a:extLst>
              <a:ext uri="{FF2B5EF4-FFF2-40B4-BE49-F238E27FC236}">
                <a16:creationId xmlns:a16="http://schemas.microsoft.com/office/drawing/2014/main" xmlns="" id="{B58687A2-5F44-4450-84CD-D24749D1B0EA}"/>
              </a:ext>
            </a:extLst>
          </p:cNvPr>
          <p:cNvSpPr>
            <a:spLocks noGrp="1"/>
          </p:cNvSpPr>
          <p:nvPr>
            <p:ph idx="1"/>
          </p:nvPr>
        </p:nvSpPr>
        <p:spPr>
          <a:xfrm>
            <a:off x="838200" y="2057399"/>
            <a:ext cx="10515600" cy="4048125"/>
          </a:xfrm>
        </p:spPr>
        <p:txBody>
          <a:bodyPr>
            <a:normAutofit lnSpcReduction="10000"/>
          </a:bodyPr>
          <a:lstStyle/>
          <a:p>
            <a:pPr marL="0" indent="0">
              <a:buNone/>
            </a:pPr>
            <a:r>
              <a:rPr lang="en-US" sz="1500" dirty="0"/>
              <a:t>Listeriosis is usually characterized by encephalitis, abortions or septicemia.</a:t>
            </a:r>
          </a:p>
          <a:p>
            <a:r>
              <a:rPr lang="en-US" sz="1500" dirty="0"/>
              <a:t>Ruminants </a:t>
            </a:r>
            <a:endParaRPr lang="en-US" sz="1500" b="0" dirty="0">
              <a:effectLst/>
            </a:endParaRPr>
          </a:p>
          <a:p>
            <a:pPr marL="0" indent="0">
              <a:buNone/>
            </a:pPr>
            <a:r>
              <a:rPr lang="en-US" sz="1500" dirty="0"/>
              <a:t>Can cause encephalitis, abortions and septicemia in sheep, cattle and goats. In the encephalitic form, the initial symptoms of depression and anorexia are followed by neurologic signs, which may include facial paralysis with profuse salivation, torticollis, strabismus, circling, incoordination, and head pressing or turning of the head to one side. </a:t>
            </a:r>
          </a:p>
          <a:p>
            <a:pPr marL="0" indent="0">
              <a:buNone/>
            </a:pPr>
            <a:r>
              <a:rPr lang="en-US" sz="1500" dirty="0"/>
              <a:t>The neurologic signs are often unilateral. Animals become recumbent during the final stages of the disease, and may make involuntary running movements or characteristic chewing motions.</a:t>
            </a:r>
          </a:p>
          <a:p>
            <a:pPr marL="0" indent="0">
              <a:buNone/>
            </a:pPr>
            <a:r>
              <a:rPr lang="en-US" sz="1500" dirty="0"/>
              <a:t>The course of the disease is usually short, from one to four days, in sheep and goats, with death as soon as one or two days. </a:t>
            </a:r>
          </a:p>
          <a:p>
            <a:pPr marL="0" indent="0">
              <a:buNone/>
            </a:pPr>
            <a:r>
              <a:rPr lang="en-US" sz="1500" dirty="0"/>
              <a:t>Listeriosis is more chronic in cattle, with animals typically surviving for 4 to 14 days. Abortions and stillbirths mainly occur late in gestation. </a:t>
            </a:r>
          </a:p>
          <a:p>
            <a:pPr marL="0" indent="0">
              <a:buNone/>
            </a:pPr>
            <a:r>
              <a:rPr lang="en-US" sz="1500" dirty="0"/>
              <a:t>The dam usually has no other clinical signs, with the exception of a fever and anorexia in some cases. If the placenta is retained, the animal may develop metritis. Septicemia occurs most often in newborns and young ruminants; older animals are rarely affected. Typical symptoms may include fever, depression, inappetence and death. Localized infections can also be seen, including subclinical, acute or chronic mastitis in cattle, and ophthalmitis in sheep.</a:t>
            </a:r>
            <a:endParaRPr lang="en-US" sz="1500" b="0" dirty="0">
              <a:effectLst/>
            </a:endParaRPr>
          </a:p>
          <a:p>
            <a:pPr marL="0" indent="0">
              <a:buNone/>
            </a:pPr>
            <a:endParaRPr lang="es-ES" sz="1500" dirty="0"/>
          </a:p>
        </p:txBody>
      </p:sp>
    </p:spTree>
    <p:extLst>
      <p:ext uri="{BB962C8B-B14F-4D97-AF65-F5344CB8AC3E}">
        <p14:creationId xmlns:p14="http://schemas.microsoft.com/office/powerpoint/2010/main" val="8696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D1306B81-FEFD-467A-885C-9F3A1C448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188" y="624597"/>
            <a:ext cx="3535986" cy="2804403"/>
          </a:xfrm>
          <a:prstGeom prst="rect">
            <a:avLst/>
          </a:prstGeom>
        </p:spPr>
      </p:pic>
      <p:sp>
        <p:nvSpPr>
          <p:cNvPr id="10" name="CuadroTexto 9">
            <a:extLst>
              <a:ext uri="{FF2B5EF4-FFF2-40B4-BE49-F238E27FC236}">
                <a16:creationId xmlns:a16="http://schemas.microsoft.com/office/drawing/2014/main" xmlns="" id="{72DA88B9-D328-4EF2-B0CF-D9934E92D649}"/>
              </a:ext>
            </a:extLst>
          </p:cNvPr>
          <p:cNvSpPr txBox="1"/>
          <p:nvPr/>
        </p:nvSpPr>
        <p:spPr>
          <a:xfrm>
            <a:off x="1859872" y="3643045"/>
            <a:ext cx="3844031" cy="1477328"/>
          </a:xfrm>
          <a:prstGeom prst="rect">
            <a:avLst/>
          </a:prstGeom>
          <a:noFill/>
        </p:spPr>
        <p:txBody>
          <a:bodyPr wrap="square" rtlCol="0">
            <a:spAutoFit/>
          </a:bodyPr>
          <a:lstStyle/>
          <a:p>
            <a:r>
              <a:rPr lang="en-US" dirty="0"/>
              <a:t>Typical clinical manifestation of meningoencephalitis caused by</a:t>
            </a:r>
          </a:p>
          <a:p>
            <a:r>
              <a:rPr lang="en-US" i="1" dirty="0"/>
              <a:t>L. monocytogenes</a:t>
            </a:r>
            <a:r>
              <a:rPr lang="en-US" dirty="0"/>
              <a:t> in sheep In the first stage involuntary torticollis and walking in circles</a:t>
            </a:r>
            <a:endParaRPr lang="es-ES" dirty="0"/>
          </a:p>
        </p:txBody>
      </p:sp>
      <p:pic>
        <p:nvPicPr>
          <p:cNvPr id="12" name="Imagen 11">
            <a:extLst>
              <a:ext uri="{FF2B5EF4-FFF2-40B4-BE49-F238E27FC236}">
                <a16:creationId xmlns:a16="http://schemas.microsoft.com/office/drawing/2014/main" xmlns="" id="{F22B3644-8F1D-46FB-A7D8-E487ABB12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952" y="624597"/>
            <a:ext cx="4145639" cy="2796782"/>
          </a:xfrm>
          <a:prstGeom prst="rect">
            <a:avLst/>
          </a:prstGeom>
        </p:spPr>
      </p:pic>
      <p:sp>
        <p:nvSpPr>
          <p:cNvPr id="13" name="CuadroTexto 12">
            <a:extLst>
              <a:ext uri="{FF2B5EF4-FFF2-40B4-BE49-F238E27FC236}">
                <a16:creationId xmlns:a16="http://schemas.microsoft.com/office/drawing/2014/main" xmlns="" id="{CC5E6BD8-06AA-483E-A215-CDC0BD35F8AC}"/>
              </a:ext>
            </a:extLst>
          </p:cNvPr>
          <p:cNvSpPr txBox="1"/>
          <p:nvPr/>
        </p:nvSpPr>
        <p:spPr>
          <a:xfrm>
            <a:off x="6791325" y="3733800"/>
            <a:ext cx="4552950" cy="923330"/>
          </a:xfrm>
          <a:prstGeom prst="rect">
            <a:avLst/>
          </a:prstGeom>
          <a:noFill/>
        </p:spPr>
        <p:txBody>
          <a:bodyPr wrap="square" rtlCol="0">
            <a:spAutoFit/>
          </a:bodyPr>
          <a:lstStyle/>
          <a:p>
            <a:r>
              <a:rPr lang="en-US"/>
              <a:t>In a phase subsequent to the previous image, we observe prostration, incoordination and pedaling. The prognosis in these cases is fatal</a:t>
            </a:r>
            <a:endParaRPr lang="es-ES" dirty="0"/>
          </a:p>
        </p:txBody>
      </p:sp>
    </p:spTree>
    <p:extLst>
      <p:ext uri="{BB962C8B-B14F-4D97-AF65-F5344CB8AC3E}">
        <p14:creationId xmlns:p14="http://schemas.microsoft.com/office/powerpoint/2010/main" val="66829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EA063CF-CD74-42B9-B9E0-196E5E0AD141}"/>
              </a:ext>
            </a:extLst>
          </p:cNvPr>
          <p:cNvSpPr>
            <a:spLocks noGrp="1"/>
          </p:cNvSpPr>
          <p:nvPr>
            <p:ph type="title"/>
          </p:nvPr>
        </p:nvSpPr>
        <p:spPr>
          <a:xfrm>
            <a:off x="990932" y="286603"/>
            <a:ext cx="6750987" cy="1450757"/>
          </a:xfrm>
        </p:spPr>
        <p:txBody>
          <a:bodyPr>
            <a:normAutofit/>
          </a:bodyPr>
          <a:lstStyle/>
          <a:p>
            <a:r>
              <a:rPr lang="es-ES">
                <a:solidFill>
                  <a:schemeClr val="accent2"/>
                </a:solidFill>
              </a:rPr>
              <a:t>Birds</a:t>
            </a:r>
          </a:p>
        </p:txBody>
      </p:sp>
      <p:sp>
        <p:nvSpPr>
          <p:cNvPr id="3" name="Marcador de contenido 2">
            <a:extLst>
              <a:ext uri="{FF2B5EF4-FFF2-40B4-BE49-F238E27FC236}">
                <a16:creationId xmlns:a16="http://schemas.microsoft.com/office/drawing/2014/main" xmlns="" id="{0E9A6189-229E-4E1B-9E5B-485496A9154D}"/>
              </a:ext>
            </a:extLst>
          </p:cNvPr>
          <p:cNvSpPr>
            <a:spLocks noGrp="1"/>
          </p:cNvSpPr>
          <p:nvPr>
            <p:ph idx="1"/>
          </p:nvPr>
        </p:nvSpPr>
        <p:spPr>
          <a:xfrm>
            <a:off x="1044204" y="2023962"/>
            <a:ext cx="6697715" cy="3845131"/>
          </a:xfrm>
        </p:spPr>
        <p:txBody>
          <a:bodyPr>
            <a:normAutofit/>
          </a:bodyPr>
          <a:lstStyle/>
          <a:p>
            <a:r>
              <a:rPr lang="en-US" dirty="0"/>
              <a:t>Clinical listeriosis is rare in birds, with most cases occurring in young animals. Septicemia is the most common syndrome; the symptoms may include depression, listlessness, diarrhea and emaciation. </a:t>
            </a:r>
            <a:r>
              <a:rPr lang="en-US" dirty="0" err="1"/>
              <a:t>Peracute</a:t>
            </a:r>
            <a:r>
              <a:rPr lang="en-US" dirty="0"/>
              <a:t> deaths can be seen, sometimes without other clinical signs. Meningoencephalitis is occasionally reported, and is characterized by torticollis, stupor, tremors and paresis or paralysis. In young geese, both encephalitis and septicemia can be seen concurrently. </a:t>
            </a:r>
            <a:endParaRPr lang="en-US" b="0" dirty="0">
              <a:effectLst/>
            </a:endParaRPr>
          </a:p>
          <a:p>
            <a:pPr marL="0" indent="0">
              <a:buNone/>
            </a:pPr>
            <a:endParaRPr lang="es-ES" dirty="0"/>
          </a:p>
        </p:txBody>
      </p:sp>
      <p:sp>
        <p:nvSpPr>
          <p:cNvPr id="21" name="Rectangle 9">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1">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https://5mpublishing.sirv.com/poultry/legacy/combined/11-09Partridge.jpg">
            <a:extLst>
              <a:ext uri="{FF2B5EF4-FFF2-40B4-BE49-F238E27FC236}">
                <a16:creationId xmlns:a16="http://schemas.microsoft.com/office/drawing/2014/main" xmlns="" id="{D3887576-034E-4D51-A222-0F14093F4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912" y="4494947"/>
            <a:ext cx="1905000"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F0009DDD-72C0-4EED-B752-E4A66ED464D4}"/>
              </a:ext>
            </a:extLst>
          </p:cNvPr>
          <p:cNvSpPr txBox="1"/>
          <p:nvPr/>
        </p:nvSpPr>
        <p:spPr>
          <a:xfrm>
            <a:off x="3278620" y="4978551"/>
            <a:ext cx="3925872" cy="923330"/>
          </a:xfrm>
          <a:prstGeom prst="rect">
            <a:avLst/>
          </a:prstGeom>
          <a:noFill/>
        </p:spPr>
        <p:txBody>
          <a:bodyPr wrap="square" rtlCol="0">
            <a:spAutoFit/>
          </a:bodyPr>
          <a:lstStyle/>
          <a:p>
            <a:r>
              <a:rPr lang="en-US" dirty="0"/>
              <a:t>Affected red-legged partridges exhibited neurological signs including torticollis, head tilt and incoordination</a:t>
            </a:r>
            <a:endParaRPr lang="es-ES" dirty="0"/>
          </a:p>
        </p:txBody>
      </p:sp>
    </p:spTree>
    <p:extLst>
      <p:ext uri="{BB962C8B-B14F-4D97-AF65-F5344CB8AC3E}">
        <p14:creationId xmlns:p14="http://schemas.microsoft.com/office/powerpoint/2010/main" val="243480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2BED797-BB3F-4C1F-9738-808D312E4326}"/>
              </a:ext>
            </a:extLst>
          </p:cNvPr>
          <p:cNvSpPr>
            <a:spLocks noGrp="1"/>
          </p:cNvSpPr>
          <p:nvPr>
            <p:ph type="title"/>
          </p:nvPr>
        </p:nvSpPr>
        <p:spPr>
          <a:xfrm>
            <a:off x="990932" y="286603"/>
            <a:ext cx="6750987" cy="1450757"/>
          </a:xfrm>
        </p:spPr>
        <p:txBody>
          <a:bodyPr>
            <a:normAutofit/>
          </a:bodyPr>
          <a:lstStyle/>
          <a:p>
            <a:r>
              <a:rPr lang="es-ES">
                <a:solidFill>
                  <a:schemeClr val="accent2"/>
                </a:solidFill>
              </a:rPr>
              <a:t>Rabbits</a:t>
            </a:r>
          </a:p>
        </p:txBody>
      </p:sp>
      <p:sp>
        <p:nvSpPr>
          <p:cNvPr id="3" name="Marcador de contenido 2">
            <a:extLst>
              <a:ext uri="{FF2B5EF4-FFF2-40B4-BE49-F238E27FC236}">
                <a16:creationId xmlns:a16="http://schemas.microsoft.com/office/drawing/2014/main" xmlns="" id="{8C812F46-0D1D-4642-B2C1-CD77F2C29A67}"/>
              </a:ext>
            </a:extLst>
          </p:cNvPr>
          <p:cNvSpPr>
            <a:spLocks noGrp="1"/>
          </p:cNvSpPr>
          <p:nvPr>
            <p:ph idx="1"/>
          </p:nvPr>
        </p:nvSpPr>
        <p:spPr>
          <a:xfrm>
            <a:off x="1044204" y="2023962"/>
            <a:ext cx="6697715" cy="3845131"/>
          </a:xfrm>
        </p:spPr>
        <p:txBody>
          <a:bodyPr>
            <a:normAutofit/>
          </a:bodyPr>
          <a:lstStyle/>
          <a:p>
            <a:r>
              <a:rPr lang="en-US" dirty="0"/>
              <a:t>In rabbits, </a:t>
            </a:r>
            <a:r>
              <a:rPr lang="en-US" i="1" dirty="0"/>
              <a:t>L. monocytogenes </a:t>
            </a:r>
            <a:r>
              <a:rPr lang="en-US" dirty="0"/>
              <a:t>usually causes abortion, neurological signs or sudden death. Most cases occur in does during late pregnancy. Encephalitis is rare. Infected rabbits may also have nonspecific clinical signs including anorexia, depression and weight loss. </a:t>
            </a:r>
            <a:endParaRPr lang="en-US" b="0" dirty="0">
              <a:effectLst/>
            </a:endParaRPr>
          </a:p>
        </p:txBody>
      </p:sp>
      <p:sp>
        <p:nvSpPr>
          <p:cNvPr id="15" name="Rectangle 9">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a:extLst>
              <a:ext uri="{FF2B5EF4-FFF2-40B4-BE49-F238E27FC236}">
                <a16:creationId xmlns:a16="http://schemas.microsoft.com/office/drawing/2014/main" xmlns="" id="{971D537F-0739-4651-81D3-74F1FEF0C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176" y="3839621"/>
            <a:ext cx="2568163" cy="2598645"/>
          </a:xfrm>
          <a:prstGeom prst="rect">
            <a:avLst/>
          </a:prstGeom>
        </p:spPr>
      </p:pic>
      <p:sp>
        <p:nvSpPr>
          <p:cNvPr id="9" name="CuadroTexto 8">
            <a:extLst>
              <a:ext uri="{FF2B5EF4-FFF2-40B4-BE49-F238E27FC236}">
                <a16:creationId xmlns:a16="http://schemas.microsoft.com/office/drawing/2014/main" xmlns="" id="{B4C56D80-390B-486C-9767-4D1633A7B414}"/>
              </a:ext>
            </a:extLst>
          </p:cNvPr>
          <p:cNvSpPr txBox="1"/>
          <p:nvPr/>
        </p:nvSpPr>
        <p:spPr>
          <a:xfrm>
            <a:off x="4194521" y="4815777"/>
            <a:ext cx="3496215" cy="646331"/>
          </a:xfrm>
          <a:prstGeom prst="rect">
            <a:avLst/>
          </a:prstGeom>
          <a:noFill/>
        </p:spPr>
        <p:txBody>
          <a:bodyPr wrap="square" rtlCol="0">
            <a:spAutoFit/>
          </a:bodyPr>
          <a:lstStyle/>
          <a:p>
            <a:r>
              <a:rPr lang="es-ES" dirty="0" err="1"/>
              <a:t>Bunny</a:t>
            </a:r>
            <a:r>
              <a:rPr lang="es-ES" dirty="0"/>
              <a:t> </a:t>
            </a:r>
            <a:r>
              <a:rPr lang="es-ES" dirty="0" err="1"/>
              <a:t>with</a:t>
            </a:r>
            <a:r>
              <a:rPr lang="es-ES" dirty="0"/>
              <a:t> </a:t>
            </a:r>
            <a:r>
              <a:rPr lang="es-ES" dirty="0" err="1"/>
              <a:t>purulent</a:t>
            </a:r>
            <a:r>
              <a:rPr lang="es-ES" dirty="0"/>
              <a:t> conjuntivitis and </a:t>
            </a:r>
            <a:r>
              <a:rPr lang="es-ES" dirty="0" err="1"/>
              <a:t>nervous</a:t>
            </a:r>
            <a:r>
              <a:rPr lang="es-ES" dirty="0"/>
              <a:t> </a:t>
            </a:r>
            <a:r>
              <a:rPr lang="es-ES" dirty="0" err="1"/>
              <a:t>signs</a:t>
            </a:r>
            <a:r>
              <a:rPr lang="es-ES" dirty="0"/>
              <a:t>.</a:t>
            </a:r>
          </a:p>
        </p:txBody>
      </p:sp>
    </p:spTree>
    <p:extLst>
      <p:ext uri="{BB962C8B-B14F-4D97-AF65-F5344CB8AC3E}">
        <p14:creationId xmlns:p14="http://schemas.microsoft.com/office/powerpoint/2010/main" val="339811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DD9A665-90EE-4C78-9323-11BA1BE4B56F}"/>
              </a:ext>
            </a:extLst>
          </p:cNvPr>
          <p:cNvSpPr>
            <a:spLocks noGrp="1"/>
          </p:cNvSpPr>
          <p:nvPr>
            <p:ph type="title"/>
          </p:nvPr>
        </p:nvSpPr>
        <p:spPr>
          <a:xfrm>
            <a:off x="990932" y="286603"/>
            <a:ext cx="6750987" cy="1450757"/>
          </a:xfrm>
        </p:spPr>
        <p:txBody>
          <a:bodyPr>
            <a:normAutofit/>
          </a:bodyPr>
          <a:lstStyle/>
          <a:p>
            <a:r>
              <a:rPr lang="en-US" sz="4000" dirty="0">
                <a:solidFill>
                  <a:schemeClr val="accent2"/>
                </a:solidFill>
              </a:rPr>
              <a:t>Swine</a:t>
            </a:r>
            <a:endParaRPr lang="es-ES" dirty="0">
              <a:solidFill>
                <a:schemeClr val="accent2"/>
              </a:solidFill>
            </a:endParaRPr>
          </a:p>
        </p:txBody>
      </p:sp>
      <p:sp>
        <p:nvSpPr>
          <p:cNvPr id="3" name="Marcador de contenido 2">
            <a:extLst>
              <a:ext uri="{FF2B5EF4-FFF2-40B4-BE49-F238E27FC236}">
                <a16:creationId xmlns:a16="http://schemas.microsoft.com/office/drawing/2014/main" xmlns="" id="{76683607-BB34-428C-AAEB-7432B57F771B}"/>
              </a:ext>
            </a:extLst>
          </p:cNvPr>
          <p:cNvSpPr>
            <a:spLocks noGrp="1"/>
          </p:cNvSpPr>
          <p:nvPr>
            <p:ph idx="1"/>
          </p:nvPr>
        </p:nvSpPr>
        <p:spPr>
          <a:xfrm>
            <a:off x="903635" y="1737360"/>
            <a:ext cx="6697715" cy="3845131"/>
          </a:xfrm>
        </p:spPr>
        <p:txBody>
          <a:bodyPr>
            <a:normAutofit/>
          </a:bodyPr>
          <a:lstStyle/>
          <a:p>
            <a:r>
              <a:rPr lang="en-US" dirty="0"/>
              <a:t>Listeriosis is uncommon in swine. The most common form is septicemia in young piglets, with death within 3 to 4 days.</a:t>
            </a:r>
          </a:p>
          <a:p>
            <a:r>
              <a:rPr lang="en-US" dirty="0"/>
              <a:t>Encephalitis and abortions are also seen occasionally.</a:t>
            </a:r>
            <a:endParaRPr lang="en-US" b="0" dirty="0">
              <a:effectLst/>
            </a:endParaRPr>
          </a:p>
        </p:txBody>
      </p:sp>
      <p:sp>
        <p:nvSpPr>
          <p:cNvPr id="6" name="Rectangle 9">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ítulo 1">
            <a:extLst>
              <a:ext uri="{FF2B5EF4-FFF2-40B4-BE49-F238E27FC236}">
                <a16:creationId xmlns:a16="http://schemas.microsoft.com/office/drawing/2014/main" xmlns="" id="{E96BFE3B-D727-46E3-BE6A-85E4B6480CD2}"/>
              </a:ext>
            </a:extLst>
          </p:cNvPr>
          <p:cNvSpPr txBox="1">
            <a:spLocks/>
          </p:cNvSpPr>
          <p:nvPr/>
        </p:nvSpPr>
        <p:spPr>
          <a:xfrm>
            <a:off x="920647" y="2782145"/>
            <a:ext cx="6750987"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4000" dirty="0" err="1">
                <a:solidFill>
                  <a:schemeClr val="accent2"/>
                </a:solidFill>
              </a:rPr>
              <a:t>Cats</a:t>
            </a:r>
            <a:r>
              <a:rPr lang="es-ES" sz="4000" dirty="0">
                <a:solidFill>
                  <a:schemeClr val="accent2"/>
                </a:solidFill>
              </a:rPr>
              <a:t> and </a:t>
            </a:r>
            <a:r>
              <a:rPr lang="es-ES" sz="4000" dirty="0" err="1">
                <a:solidFill>
                  <a:schemeClr val="accent2"/>
                </a:solidFill>
              </a:rPr>
              <a:t>dogs</a:t>
            </a:r>
            <a:endParaRPr lang="es-ES" sz="4000" dirty="0">
              <a:solidFill>
                <a:schemeClr val="accent2"/>
              </a:solidFill>
            </a:endParaRPr>
          </a:p>
        </p:txBody>
      </p:sp>
      <p:sp>
        <p:nvSpPr>
          <p:cNvPr id="11" name="Marcador de contenido 2">
            <a:extLst>
              <a:ext uri="{FF2B5EF4-FFF2-40B4-BE49-F238E27FC236}">
                <a16:creationId xmlns:a16="http://schemas.microsoft.com/office/drawing/2014/main" xmlns="" id="{4387CC28-ECB0-4F24-B256-FD85357BD846}"/>
              </a:ext>
            </a:extLst>
          </p:cNvPr>
          <p:cNvSpPr txBox="1">
            <a:spLocks/>
          </p:cNvSpPr>
          <p:nvPr/>
        </p:nvSpPr>
        <p:spPr>
          <a:xfrm>
            <a:off x="903634" y="4392604"/>
            <a:ext cx="6697715" cy="17701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 dirty="0" err="1"/>
              <a:t>Rare</a:t>
            </a:r>
            <a:r>
              <a:rPr lang="es-ES" dirty="0"/>
              <a:t> cases </a:t>
            </a:r>
            <a:r>
              <a:rPr lang="es-ES" dirty="0" err="1"/>
              <a:t>of</a:t>
            </a:r>
            <a:r>
              <a:rPr lang="es-ES" dirty="0"/>
              <a:t> </a:t>
            </a:r>
            <a:r>
              <a:rPr lang="es-ES" dirty="0" err="1"/>
              <a:t>encephalitis</a:t>
            </a:r>
            <a:r>
              <a:rPr lang="es-ES" dirty="0"/>
              <a:t> </a:t>
            </a:r>
            <a:r>
              <a:rPr lang="es-ES" dirty="0" err="1"/>
              <a:t>or</a:t>
            </a:r>
            <a:r>
              <a:rPr lang="es-ES" dirty="0"/>
              <a:t> septicemia </a:t>
            </a:r>
            <a:r>
              <a:rPr lang="es-ES" dirty="0" err="1"/>
              <a:t>occur</a:t>
            </a:r>
            <a:r>
              <a:rPr lang="es-ES" dirty="0"/>
              <a:t> in </a:t>
            </a:r>
            <a:r>
              <a:rPr lang="es-ES" dirty="0" err="1"/>
              <a:t>cats</a:t>
            </a:r>
            <a:r>
              <a:rPr lang="es-ES" dirty="0"/>
              <a:t>. </a:t>
            </a:r>
            <a:r>
              <a:rPr lang="es-ES" dirty="0" err="1"/>
              <a:t>Typical</a:t>
            </a:r>
            <a:r>
              <a:rPr lang="es-ES" dirty="0"/>
              <a:t> </a:t>
            </a:r>
            <a:r>
              <a:rPr lang="es-ES" dirty="0" err="1"/>
              <a:t>symptoms</a:t>
            </a:r>
            <a:r>
              <a:rPr lang="es-ES" dirty="0"/>
              <a:t> </a:t>
            </a:r>
            <a:r>
              <a:rPr lang="es-ES" dirty="0" err="1"/>
              <a:t>may</a:t>
            </a:r>
            <a:r>
              <a:rPr lang="es-ES" dirty="0"/>
              <a:t> </a:t>
            </a:r>
            <a:r>
              <a:rPr lang="es-ES" dirty="0" err="1"/>
              <a:t>include</a:t>
            </a:r>
            <a:r>
              <a:rPr lang="es-ES" dirty="0"/>
              <a:t> </a:t>
            </a:r>
            <a:r>
              <a:rPr lang="es-ES" dirty="0" err="1"/>
              <a:t>depression</a:t>
            </a:r>
            <a:r>
              <a:rPr lang="es-ES" dirty="0"/>
              <a:t>, </a:t>
            </a:r>
            <a:r>
              <a:rPr lang="es-ES" dirty="0" err="1"/>
              <a:t>inappetence</a:t>
            </a:r>
            <a:r>
              <a:rPr lang="es-ES" dirty="0"/>
              <a:t>, abdominal </a:t>
            </a:r>
            <a:r>
              <a:rPr lang="es-ES" dirty="0" err="1"/>
              <a:t>pain</a:t>
            </a:r>
            <a:r>
              <a:rPr lang="es-ES" dirty="0"/>
              <a:t>, </a:t>
            </a:r>
            <a:r>
              <a:rPr lang="es-ES" dirty="0" err="1"/>
              <a:t>vomiting</a:t>
            </a:r>
            <a:r>
              <a:rPr lang="es-ES" dirty="0"/>
              <a:t> and </a:t>
            </a:r>
            <a:r>
              <a:rPr lang="es-ES" dirty="0" err="1"/>
              <a:t>diarrhea</a:t>
            </a:r>
            <a:r>
              <a:rPr lang="es-ES" dirty="0"/>
              <a:t>. </a:t>
            </a:r>
          </a:p>
          <a:p>
            <a:r>
              <a:rPr lang="es-ES" dirty="0"/>
              <a:t>Septicemia and </a:t>
            </a:r>
            <a:r>
              <a:rPr lang="es-ES" dirty="0" err="1"/>
              <a:t>neurologic</a:t>
            </a:r>
            <a:r>
              <a:rPr lang="es-ES" dirty="0"/>
              <a:t> </a:t>
            </a:r>
            <a:r>
              <a:rPr lang="es-ES" dirty="0" err="1"/>
              <a:t>signs</a:t>
            </a:r>
            <a:r>
              <a:rPr lang="es-ES" dirty="0"/>
              <a:t> </a:t>
            </a:r>
            <a:r>
              <a:rPr lang="es-ES" dirty="0" err="1"/>
              <a:t>resembling</a:t>
            </a:r>
            <a:r>
              <a:rPr lang="es-ES" dirty="0"/>
              <a:t> rabies </a:t>
            </a:r>
            <a:r>
              <a:rPr lang="es-ES" dirty="0" err="1"/>
              <a:t>have</a:t>
            </a:r>
            <a:r>
              <a:rPr lang="es-ES" dirty="0"/>
              <a:t> </a:t>
            </a:r>
            <a:r>
              <a:rPr lang="es-ES" dirty="0" err="1"/>
              <a:t>been</a:t>
            </a:r>
            <a:r>
              <a:rPr lang="es-ES" dirty="0"/>
              <a:t> </a:t>
            </a:r>
            <a:r>
              <a:rPr lang="es-ES" dirty="0" err="1"/>
              <a:t>reported</a:t>
            </a:r>
            <a:r>
              <a:rPr lang="es-ES" dirty="0"/>
              <a:t> in </a:t>
            </a:r>
            <a:r>
              <a:rPr lang="es-ES" dirty="0" err="1"/>
              <a:t>dogs</a:t>
            </a:r>
            <a:r>
              <a:rPr lang="es-ES" dirty="0"/>
              <a:t>. </a:t>
            </a:r>
          </a:p>
        </p:txBody>
      </p:sp>
    </p:spTree>
    <p:extLst>
      <p:ext uri="{BB962C8B-B14F-4D97-AF65-F5344CB8AC3E}">
        <p14:creationId xmlns:p14="http://schemas.microsoft.com/office/powerpoint/2010/main" val="347726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55F680-14FC-4611-8066-6757EEDF5C22}"/>
              </a:ext>
            </a:extLst>
          </p:cNvPr>
          <p:cNvSpPr>
            <a:spLocks noGrp="1"/>
          </p:cNvSpPr>
          <p:nvPr>
            <p:ph type="title"/>
          </p:nvPr>
        </p:nvSpPr>
        <p:spPr>
          <a:xfrm>
            <a:off x="889079" y="747282"/>
            <a:ext cx="10588434" cy="1062644"/>
          </a:xfrm>
        </p:spPr>
        <p:txBody>
          <a:bodyPr anchor="b">
            <a:normAutofit/>
          </a:bodyPr>
          <a:lstStyle/>
          <a:p>
            <a:r>
              <a:rPr lang="es-ES" dirty="0"/>
              <a:t>Post mortem </a:t>
            </a:r>
            <a:r>
              <a:rPr lang="es-ES" dirty="0" err="1"/>
              <a:t>lesions</a:t>
            </a:r>
            <a:endParaRPr lang="es-ES" dirty="0"/>
          </a:p>
        </p:txBody>
      </p:sp>
      <p:sp>
        <p:nvSpPr>
          <p:cNvPr id="3" name="Marcador de contenido 2">
            <a:extLst>
              <a:ext uri="{FF2B5EF4-FFF2-40B4-BE49-F238E27FC236}">
                <a16:creationId xmlns:a16="http://schemas.microsoft.com/office/drawing/2014/main" xmlns="" id="{48426D40-C1EF-4998-8D21-485F3B684AF7}"/>
              </a:ext>
            </a:extLst>
          </p:cNvPr>
          <p:cNvSpPr>
            <a:spLocks noGrp="1"/>
          </p:cNvSpPr>
          <p:nvPr>
            <p:ph idx="1"/>
          </p:nvPr>
        </p:nvSpPr>
        <p:spPr>
          <a:xfrm>
            <a:off x="4768923" y="2185284"/>
            <a:ext cx="7011745" cy="3925434"/>
          </a:xfrm>
        </p:spPr>
        <p:txBody>
          <a:bodyPr>
            <a:normAutofit lnSpcReduction="10000"/>
          </a:bodyPr>
          <a:lstStyle/>
          <a:p>
            <a:pPr>
              <a:buClr>
                <a:srgbClr val="4F3F52"/>
              </a:buClr>
              <a:buFont typeface="Wingdings" panose="05000000000000000000" pitchFamily="2" charset="2"/>
              <a:buChar char="v"/>
            </a:pPr>
            <a:r>
              <a:rPr lang="en-US" sz="1400" dirty="0"/>
              <a:t>Ruminants</a:t>
            </a:r>
          </a:p>
          <a:p>
            <a:pPr marL="0" indent="0">
              <a:buClr>
                <a:srgbClr val="4F3F52"/>
              </a:buClr>
              <a:buNone/>
            </a:pPr>
            <a:r>
              <a:rPr lang="en-US" sz="1400" dirty="0"/>
              <a:t> The post-mortem lesions vary with the clinical presentation. Gross lesions are absent or minimal in animals with Listeria encephalitis and are usually limited to turbid CSF, areas of softening in the medulla oblongata, and congested meningeal vessels. </a:t>
            </a:r>
          </a:p>
          <a:p>
            <a:pPr marL="0" indent="0">
              <a:buClr>
                <a:srgbClr val="4F3F52"/>
              </a:buClr>
              <a:buNone/>
            </a:pPr>
            <a:r>
              <a:rPr lang="en-US" sz="1400" dirty="0"/>
              <a:t>The septicemic form is typically associated with necrotic foci in the internal organs, particularly the liver. Aborted fetuses may be slightly to significantly autolyzed. There can be clear or blood-tinged fluid in the serous cavities, and shallow erosions in the mucosa of the abomasum. </a:t>
            </a:r>
          </a:p>
          <a:p>
            <a:pPr marL="0" indent="0">
              <a:buClr>
                <a:srgbClr val="4F3F52"/>
              </a:buClr>
              <a:buNone/>
            </a:pPr>
            <a:r>
              <a:rPr lang="en-US" sz="1400" dirty="0"/>
              <a:t>Foci of necrosis may be found in the liver and sometimes the lung, spleen or other organs. In cattle, the liver may be shrunken and gray. In some cases, the fetus may have few gross lesions. The placental cotyledons and </a:t>
            </a:r>
            <a:r>
              <a:rPr lang="en-US" sz="1400" dirty="0" err="1"/>
              <a:t>intercotyledonary</a:t>
            </a:r>
            <a:r>
              <a:rPr lang="en-US" sz="1400" dirty="0"/>
              <a:t> areas can also be necrotic. </a:t>
            </a:r>
          </a:p>
          <a:p>
            <a:pPr>
              <a:buClr>
                <a:srgbClr val="4F3F52"/>
              </a:buClr>
              <a:buFont typeface="Wingdings" panose="05000000000000000000" pitchFamily="2" charset="2"/>
              <a:buChar char="v"/>
            </a:pPr>
            <a:r>
              <a:rPr lang="en-US" sz="1400" dirty="0"/>
              <a:t>Birds </a:t>
            </a:r>
          </a:p>
          <a:p>
            <a:pPr marL="0" indent="0">
              <a:buClr>
                <a:srgbClr val="4F3F52"/>
              </a:buClr>
              <a:buNone/>
            </a:pPr>
            <a:r>
              <a:rPr lang="en-US" sz="1400" dirty="0"/>
              <a:t>The characteristic lesions in birds with Listeria septicemia are areas of myocardial necrosis and degeneration, and </a:t>
            </a:r>
            <a:r>
              <a:rPr lang="en-US" sz="1400" dirty="0" err="1"/>
              <a:t>serofibrinous</a:t>
            </a:r>
            <a:r>
              <a:rPr lang="en-US" sz="1400" dirty="0"/>
              <a:t> pericarditis. There may also be petechial hemorrhages in the proventriculus and heart, as well as splenomegaly, hepatomegaly, bile retention, and focal hepatic necrosis. There are no gross brain lesions in the encephalitic form.</a:t>
            </a:r>
            <a:r>
              <a:rPr lang="en-US" sz="1200" dirty="0"/>
              <a:t/>
            </a:r>
            <a:br>
              <a:rPr lang="en-US" sz="1200" dirty="0"/>
            </a:br>
            <a:endParaRPr lang="es-ES" sz="1200" dirty="0"/>
          </a:p>
        </p:txBody>
      </p:sp>
      <p:pic>
        <p:nvPicPr>
          <p:cNvPr id="5" name="Picture 2" descr="https://lh5.googleusercontent.com/dOkwU42c8W_hZS6TuWAGjLvYZXG7rFD7VRjPYSp5NZ-cIiqT-qORkXmJ7F6_pCwoe92xjuzC-qOGucUwf6ISPkX6lQ6DiK91ZeovqxhM6sNC9tcjWGvPEGUMX83-IJT8oJIDArx_">
            <a:extLst>
              <a:ext uri="{FF2B5EF4-FFF2-40B4-BE49-F238E27FC236}">
                <a16:creationId xmlns:a16="http://schemas.microsoft.com/office/drawing/2014/main" xmlns="" id="{D6A374FA-6808-45CF-A393-F54A12907A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1" r="11794" b="-2"/>
          <a:stretch/>
        </p:blipFill>
        <p:spPr bwMode="auto">
          <a:xfrm>
            <a:off x="1301758" y="2119961"/>
            <a:ext cx="2263041" cy="292811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B786A93C-D23D-41CF-8628-63CAD34E07A7}"/>
              </a:ext>
            </a:extLst>
          </p:cNvPr>
          <p:cNvSpPr txBox="1"/>
          <p:nvPr/>
        </p:nvSpPr>
        <p:spPr>
          <a:xfrm>
            <a:off x="745724" y="5202315"/>
            <a:ext cx="3391270" cy="1200329"/>
          </a:xfrm>
          <a:prstGeom prst="rect">
            <a:avLst/>
          </a:prstGeom>
          <a:noFill/>
        </p:spPr>
        <p:txBody>
          <a:bodyPr wrap="square" rtlCol="0">
            <a:spAutoFit/>
          </a:bodyPr>
          <a:lstStyle/>
          <a:p>
            <a:r>
              <a:rPr lang="en-US" dirty="0"/>
              <a:t>Avian, heart. There are multiple pale foci of purulent myocarditis.</a:t>
            </a:r>
          </a:p>
          <a:p>
            <a:r>
              <a:rPr lang="en-US" dirty="0"/>
              <a:t/>
            </a:r>
            <a:br>
              <a:rPr lang="en-US" dirty="0"/>
            </a:br>
            <a:endParaRPr lang="es-ES" dirty="0"/>
          </a:p>
        </p:txBody>
      </p:sp>
    </p:spTree>
    <p:extLst>
      <p:ext uri="{BB962C8B-B14F-4D97-AF65-F5344CB8AC3E}">
        <p14:creationId xmlns:p14="http://schemas.microsoft.com/office/powerpoint/2010/main" val="339771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B2D174-FD68-469D-A5D6-CA9ACB4CDEC1}"/>
              </a:ext>
            </a:extLst>
          </p:cNvPr>
          <p:cNvSpPr>
            <a:spLocks noGrp="1"/>
          </p:cNvSpPr>
          <p:nvPr>
            <p:ph type="title"/>
          </p:nvPr>
        </p:nvSpPr>
        <p:spPr>
          <a:xfrm>
            <a:off x="1114608" y="916917"/>
            <a:ext cx="10058400" cy="1450757"/>
          </a:xfrm>
        </p:spPr>
        <p:txBody>
          <a:bodyPr>
            <a:normAutofit/>
          </a:bodyPr>
          <a:lstStyle/>
          <a:p>
            <a:r>
              <a:rPr lang="en-US" dirty="0"/>
              <a:t>Diagnostic tests </a:t>
            </a:r>
            <a:r>
              <a:rPr lang="en-US" b="0" dirty="0">
                <a:effectLst/>
              </a:rPr>
              <a:t/>
            </a:r>
            <a:br>
              <a:rPr lang="en-US" b="0" dirty="0">
                <a:effectLst/>
              </a:rPr>
            </a:br>
            <a:endParaRPr lang="es-ES" dirty="0"/>
          </a:p>
        </p:txBody>
      </p:sp>
      <p:sp>
        <p:nvSpPr>
          <p:cNvPr id="3" name="Marcador de contenido 2">
            <a:extLst>
              <a:ext uri="{FF2B5EF4-FFF2-40B4-BE49-F238E27FC236}">
                <a16:creationId xmlns:a16="http://schemas.microsoft.com/office/drawing/2014/main" xmlns="" id="{800C2DE9-1615-456B-ACC4-DEED7C57814F}"/>
              </a:ext>
            </a:extLst>
          </p:cNvPr>
          <p:cNvSpPr>
            <a:spLocks noGrp="1"/>
          </p:cNvSpPr>
          <p:nvPr>
            <p:ph idx="1"/>
          </p:nvPr>
        </p:nvSpPr>
        <p:spPr>
          <a:xfrm>
            <a:off x="838199" y="1825625"/>
            <a:ext cx="6714067" cy="4351338"/>
          </a:xfrm>
        </p:spPr>
        <p:txBody>
          <a:bodyPr>
            <a:normAutofit/>
          </a:bodyPr>
          <a:lstStyle/>
          <a:p>
            <a:r>
              <a:rPr lang="en-US" sz="1300"/>
              <a:t>Listeriosis can be diagnosed by isolating </a:t>
            </a:r>
            <a:r>
              <a:rPr lang="en-US" sz="1300" i="1"/>
              <a:t>L. monocytogenes </a:t>
            </a:r>
            <a:r>
              <a:rPr lang="en-US" sz="1300"/>
              <a:t>from the placenta, fetus or uterine discharges after an abortion. </a:t>
            </a:r>
          </a:p>
          <a:p>
            <a:r>
              <a:rPr lang="en-US" sz="1300"/>
              <a:t>Blood or cerebrospinal fluid (CSF), respectively, can be cultured in animals with septicemia or encephalitis. </a:t>
            </a:r>
          </a:p>
          <a:p>
            <a:r>
              <a:rPr lang="en-US" sz="1300"/>
              <a:t>At necropsy, the liver, kidneys and spleen can be cultured in septicemic animals, or the pons and medulla in animals with encephalitis. </a:t>
            </a:r>
          </a:p>
          <a:p>
            <a:r>
              <a:rPr lang="en-US" sz="1300" i="1"/>
              <a:t>L. monocytogenes </a:t>
            </a:r>
            <a:r>
              <a:rPr lang="en-US" sz="1300"/>
              <a:t>has also been isolated from the nasal discharges, urine, feces or milk of affected animals. </a:t>
            </a:r>
          </a:p>
          <a:p>
            <a:r>
              <a:rPr lang="en-US" sz="1300"/>
              <a:t>Samples from animals are traditionally plated directly on blood agar or other media, and simultaneously cultured with a cold enrichment technique. In the cold enrichment procedure, growth may take up to 3 months. Colonies are identified with biochemical tests.  </a:t>
            </a:r>
          </a:p>
          <a:p>
            <a:r>
              <a:rPr lang="en-US" sz="1300" i="1"/>
              <a:t>L. monocytogenes </a:t>
            </a:r>
            <a:r>
              <a:rPr lang="en-US" sz="1300"/>
              <a:t>can be identified in tissues with a variety of commercial rapid identification methods, based on biochemical tests and enzyme reactions.</a:t>
            </a:r>
          </a:p>
          <a:p>
            <a:r>
              <a:rPr lang="en-US" sz="1300"/>
              <a:t>It can also be detected with enzyme-linked immunosorbent assay (ELISA), immunofluorescence, immunochromatography and PCR techniques. Serology is not routinely used for diagnosis. </a:t>
            </a:r>
            <a:br>
              <a:rPr lang="en-US" sz="1300"/>
            </a:br>
            <a:endParaRPr lang="es-ES" sz="1300"/>
          </a:p>
        </p:txBody>
      </p:sp>
      <p:pic>
        <p:nvPicPr>
          <p:cNvPr id="4098" name="Picture 2" descr="Resultado de imagen de pcr">
            <a:extLst>
              <a:ext uri="{FF2B5EF4-FFF2-40B4-BE49-F238E27FC236}">
                <a16:creationId xmlns:a16="http://schemas.microsoft.com/office/drawing/2014/main" xmlns="" id="{E5CE6C07-DC99-4CC2-9C38-26286793B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51" r="12008"/>
          <a:stretch/>
        </p:blipFill>
        <p:spPr bwMode="auto">
          <a:xfrm>
            <a:off x="8020569" y="1904284"/>
            <a:ext cx="3152439" cy="344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89049D-F40A-4B14-8CFF-4F53B00825CE}"/>
              </a:ext>
            </a:extLst>
          </p:cNvPr>
          <p:cNvSpPr>
            <a:spLocks noGrp="1"/>
          </p:cNvSpPr>
          <p:nvPr>
            <p:ph type="title"/>
          </p:nvPr>
        </p:nvSpPr>
        <p:spPr>
          <a:xfrm>
            <a:off x="1097280" y="286603"/>
            <a:ext cx="10058400" cy="1450757"/>
          </a:xfrm>
        </p:spPr>
        <p:txBody>
          <a:bodyPr>
            <a:normAutofit/>
          </a:bodyPr>
          <a:lstStyle/>
          <a:p>
            <a:r>
              <a:rPr lang="en-US" dirty="0"/>
              <a:t>Treatment </a:t>
            </a:r>
            <a:endParaRPr lang="es-ES" dirty="0"/>
          </a:p>
        </p:txBody>
      </p:sp>
      <p:sp>
        <p:nvSpPr>
          <p:cNvPr id="3" name="Marcador de contenido 2">
            <a:extLst>
              <a:ext uri="{FF2B5EF4-FFF2-40B4-BE49-F238E27FC236}">
                <a16:creationId xmlns:a16="http://schemas.microsoft.com/office/drawing/2014/main" xmlns="" id="{5BFCDA13-4D08-4285-A528-3EC0E7D820B4}"/>
              </a:ext>
            </a:extLst>
          </p:cNvPr>
          <p:cNvSpPr>
            <a:spLocks noGrp="1"/>
          </p:cNvSpPr>
          <p:nvPr>
            <p:ph idx="1"/>
          </p:nvPr>
        </p:nvSpPr>
        <p:spPr>
          <a:xfrm>
            <a:off x="1097279" y="1845734"/>
            <a:ext cx="6454987" cy="4023360"/>
          </a:xfrm>
        </p:spPr>
        <p:txBody>
          <a:bodyPr>
            <a:normAutofit/>
          </a:bodyPr>
          <a:lstStyle/>
          <a:p>
            <a:r>
              <a:rPr lang="en-US" dirty="0"/>
              <a:t>Listeriosis can be treated with a variety of antibiotics. High doses and early treatment are required for animals with encephalitis; animals with severe neurologic signs usually die despite treatment. Ampicillin represents the drug of choice in the treatment of listeriosis</a:t>
            </a:r>
          </a:p>
          <a:p>
            <a:r>
              <a:rPr lang="en-US" dirty="0"/>
              <a:t>Supportive treatment may also be required.</a:t>
            </a:r>
            <a:br>
              <a:rPr lang="en-US" dirty="0"/>
            </a:br>
            <a:endParaRPr lang="es-ES" dirty="0"/>
          </a:p>
        </p:txBody>
      </p:sp>
      <p:pic>
        <p:nvPicPr>
          <p:cNvPr id="7170" name="Picture 2" descr="Resultado de imagen de antibioticos">
            <a:extLst>
              <a:ext uri="{FF2B5EF4-FFF2-40B4-BE49-F238E27FC236}">
                <a16:creationId xmlns:a16="http://schemas.microsoft.com/office/drawing/2014/main" xmlns="" id="{3A1FFE08-6CFC-4A11-BBA0-88CD7B443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15" r="20495"/>
          <a:stretch/>
        </p:blipFill>
        <p:spPr bwMode="auto">
          <a:xfrm>
            <a:off x="8239645" y="2002043"/>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4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CD3B9F-85E6-4DB8-8D1C-34BC2DDE2643}"/>
              </a:ext>
            </a:extLst>
          </p:cNvPr>
          <p:cNvSpPr>
            <a:spLocks noGrp="1"/>
          </p:cNvSpPr>
          <p:nvPr>
            <p:ph type="title"/>
          </p:nvPr>
        </p:nvSpPr>
        <p:spPr>
          <a:xfrm>
            <a:off x="1133475" y="498475"/>
            <a:ext cx="10515600" cy="1325563"/>
          </a:xfrm>
        </p:spPr>
        <p:txBody>
          <a:bodyPr>
            <a:normAutofit/>
          </a:bodyPr>
          <a:lstStyle/>
          <a:p>
            <a:r>
              <a:rPr lang="en-US" dirty="0"/>
              <a:t>Prevention</a:t>
            </a:r>
            <a:endParaRPr lang="es-ES" dirty="0"/>
          </a:p>
        </p:txBody>
      </p:sp>
      <p:sp>
        <p:nvSpPr>
          <p:cNvPr id="3" name="Marcador de contenido 2">
            <a:extLst>
              <a:ext uri="{FF2B5EF4-FFF2-40B4-BE49-F238E27FC236}">
                <a16:creationId xmlns:a16="http://schemas.microsoft.com/office/drawing/2014/main" xmlns="" id="{F389B7C2-DEBD-4F3E-9D16-9D1F67D1550A}"/>
              </a:ext>
            </a:extLst>
          </p:cNvPr>
          <p:cNvSpPr>
            <a:spLocks noGrp="1"/>
          </p:cNvSpPr>
          <p:nvPr>
            <p:ph idx="1"/>
          </p:nvPr>
        </p:nvSpPr>
        <p:spPr>
          <a:xfrm>
            <a:off x="838200" y="2057400"/>
            <a:ext cx="10515600" cy="3871762"/>
          </a:xfrm>
        </p:spPr>
        <p:txBody>
          <a:bodyPr>
            <a:normAutofit lnSpcReduction="10000"/>
          </a:bodyPr>
          <a:lstStyle/>
          <a:p>
            <a:r>
              <a:rPr lang="en-US" sz="2400"/>
              <a:t>The risk of listeriosis can be decreased in ruminants by feeding good quality silage with a low pH. Spoiled or moldy silage should be avoided, as well as silage from the superficial few inches exposed to air. </a:t>
            </a:r>
          </a:p>
          <a:p>
            <a:r>
              <a:rPr lang="en-US" sz="2400"/>
              <a:t>Any leftover silage should be removed after feeding. </a:t>
            </a:r>
          </a:p>
          <a:p>
            <a:r>
              <a:rPr lang="en-US" sz="2400"/>
              <a:t>Rodents should be controlled. </a:t>
            </a:r>
          </a:p>
          <a:p>
            <a:r>
              <a:rPr lang="en-US" sz="2400"/>
              <a:t>New animals added to the herd should be quarantined, and animals with clinical listeriosis isolated. </a:t>
            </a:r>
          </a:p>
          <a:p>
            <a:r>
              <a:rPr lang="en-US" sz="2400"/>
              <a:t>The placenta and fetus should be removed after an abortion. </a:t>
            </a:r>
          </a:p>
          <a:p>
            <a:r>
              <a:rPr lang="en-US" sz="2400"/>
              <a:t>There is no vaccine for listeriosis.</a:t>
            </a:r>
            <a:endParaRPr lang="en-US" sz="2400" b="0">
              <a:effectLst/>
            </a:endParaRPr>
          </a:p>
        </p:txBody>
      </p:sp>
    </p:spTree>
    <p:extLst>
      <p:ext uri="{BB962C8B-B14F-4D97-AF65-F5344CB8AC3E}">
        <p14:creationId xmlns:p14="http://schemas.microsoft.com/office/powerpoint/2010/main" val="235595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BB2DD6B-4511-46A3-B031-99F3B893AAC7}"/>
              </a:ext>
            </a:extLst>
          </p:cNvPr>
          <p:cNvSpPr>
            <a:spLocks noGrp="1"/>
          </p:cNvSpPr>
          <p:nvPr>
            <p:ph type="title"/>
          </p:nvPr>
        </p:nvSpPr>
        <p:spPr/>
        <p:txBody>
          <a:bodyPr/>
          <a:lstStyle/>
          <a:p>
            <a:r>
              <a:rPr lang="es-ES" dirty="0" err="1"/>
              <a:t>Bibliography</a:t>
            </a:r>
            <a:endParaRPr lang="es-ES" dirty="0"/>
          </a:p>
        </p:txBody>
      </p:sp>
      <p:sp>
        <p:nvSpPr>
          <p:cNvPr id="3" name="Marcador de contenido 2">
            <a:extLst>
              <a:ext uri="{FF2B5EF4-FFF2-40B4-BE49-F238E27FC236}">
                <a16:creationId xmlns:a16="http://schemas.microsoft.com/office/drawing/2014/main" xmlns="" id="{88306186-9E50-4BBB-8345-B6ED5AA4B576}"/>
              </a:ext>
            </a:extLst>
          </p:cNvPr>
          <p:cNvSpPr>
            <a:spLocks noGrp="1"/>
          </p:cNvSpPr>
          <p:nvPr>
            <p:ph idx="1"/>
          </p:nvPr>
        </p:nvSpPr>
        <p:spPr/>
        <p:txBody>
          <a:bodyPr/>
          <a:lstStyle/>
          <a:p>
            <a:r>
              <a:rPr lang="es-ES" dirty="0">
                <a:hlinkClick r:id="rId2"/>
              </a:rPr>
              <a:t>https://www.academia.edu/9856092/Listeria_Infection_in_Rabbits_at_Ismailia_Province</a:t>
            </a:r>
            <a:endParaRPr lang="es-ES" dirty="0"/>
          </a:p>
          <a:p>
            <a:r>
              <a:rPr lang="es-ES" u="sng" dirty="0">
                <a:hlinkClick r:id="rId3"/>
              </a:rPr>
              <a:t>http://www.colvema.org/PDF/5667Listeria.pdf</a:t>
            </a:r>
            <a:endParaRPr lang="es-ES" dirty="0"/>
          </a:p>
          <a:p>
            <a:r>
              <a:rPr lang="es-ES" dirty="0">
                <a:hlinkClick r:id="rId4"/>
              </a:rPr>
              <a:t>https://journals.sagepub.com/doi/pdf/10.1177/030098588502200217</a:t>
            </a:r>
            <a:endParaRPr lang="es-ES" dirty="0"/>
          </a:p>
          <a:p>
            <a:r>
              <a:rPr lang="es-ES" dirty="0">
                <a:hlinkClick r:id="rId5"/>
              </a:rPr>
              <a:t>https://www.ncbi.nlm.nih.gov/pmc/articles/PMC3910207/</a:t>
            </a:r>
            <a:endParaRPr lang="es-ES" dirty="0"/>
          </a:p>
          <a:p>
            <a:r>
              <a:rPr lang="es-ES" dirty="0">
                <a:hlinkClick r:id="rId6"/>
              </a:rPr>
              <a:t>http://lrd.spc.int/ext/Disease_Manual_Final/c611__listeriosis.html</a:t>
            </a:r>
            <a:endParaRPr lang="es-ES" dirty="0"/>
          </a:p>
          <a:p>
            <a:endParaRPr lang="es-ES" dirty="0"/>
          </a:p>
        </p:txBody>
      </p:sp>
    </p:spTree>
    <p:extLst>
      <p:ext uri="{BB962C8B-B14F-4D97-AF65-F5344CB8AC3E}">
        <p14:creationId xmlns:p14="http://schemas.microsoft.com/office/powerpoint/2010/main" val="115887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70">
            <a:extLst>
              <a:ext uri="{FF2B5EF4-FFF2-40B4-BE49-F238E27FC236}">
                <a16:creationId xmlns:a16="http://schemas.microsoft.com/office/drawing/2014/main" xmlns=""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00" name="Rectangle 72">
            <a:extLst>
              <a:ext uri="{FF2B5EF4-FFF2-40B4-BE49-F238E27FC236}">
                <a16:creationId xmlns:a16="http://schemas.microsoft.com/office/drawing/2014/main" xmlns="" id="{C4F7E42D-8B5A-4FC8-81CD-9E60171F7F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xmlns="" id="{2C6D253C-66C4-4AB0-B6C7-D3C19D32ACF2}"/>
              </a:ext>
            </a:extLst>
          </p:cNvPr>
          <p:cNvSpPr>
            <a:spLocks noGrp="1"/>
          </p:cNvSpPr>
          <p:nvPr>
            <p:ph type="title"/>
          </p:nvPr>
        </p:nvSpPr>
        <p:spPr>
          <a:xfrm>
            <a:off x="442919" y="0"/>
            <a:ext cx="3084844" cy="2103875"/>
          </a:xfrm>
        </p:spPr>
        <p:txBody>
          <a:bodyPr>
            <a:normAutofit/>
          </a:bodyPr>
          <a:lstStyle/>
          <a:p>
            <a:r>
              <a:rPr lang="es-ES" sz="3600" dirty="0" err="1">
                <a:solidFill>
                  <a:srgbClr val="FFFFFF"/>
                </a:solidFill>
              </a:rPr>
              <a:t>Index</a:t>
            </a:r>
            <a:endParaRPr lang="es-ES" sz="3600" dirty="0">
              <a:solidFill>
                <a:srgbClr val="FFFFFF"/>
              </a:solidFill>
            </a:endParaRPr>
          </a:p>
        </p:txBody>
      </p:sp>
      <p:sp>
        <p:nvSpPr>
          <p:cNvPr id="3" name="Marcador de contenido 2">
            <a:extLst>
              <a:ext uri="{FF2B5EF4-FFF2-40B4-BE49-F238E27FC236}">
                <a16:creationId xmlns:a16="http://schemas.microsoft.com/office/drawing/2014/main" xmlns="" id="{29C5792D-B869-4AE5-A2AE-5A94F75156B4}"/>
              </a:ext>
            </a:extLst>
          </p:cNvPr>
          <p:cNvSpPr>
            <a:spLocks noGrp="1"/>
          </p:cNvSpPr>
          <p:nvPr>
            <p:ph idx="1"/>
          </p:nvPr>
        </p:nvSpPr>
        <p:spPr>
          <a:xfrm>
            <a:off x="442919" y="2278963"/>
            <a:ext cx="4124017" cy="4403948"/>
          </a:xfrm>
        </p:spPr>
        <p:txBody>
          <a:bodyPr>
            <a:normAutofit/>
          </a:bodyPr>
          <a:lstStyle/>
          <a:p>
            <a:r>
              <a:rPr lang="es-ES" sz="1100" dirty="0" err="1">
                <a:solidFill>
                  <a:srgbClr val="FFFFFF"/>
                </a:solidFill>
              </a:rPr>
              <a:t>Etiology</a:t>
            </a:r>
            <a:endParaRPr lang="es-ES" sz="1100" dirty="0">
              <a:solidFill>
                <a:srgbClr val="FFFFFF"/>
              </a:solidFill>
            </a:endParaRPr>
          </a:p>
          <a:p>
            <a:r>
              <a:rPr lang="es-ES" sz="1100" dirty="0" err="1">
                <a:solidFill>
                  <a:srgbClr val="FFFFFF"/>
                </a:solidFill>
              </a:rPr>
              <a:t>Characteristics</a:t>
            </a:r>
            <a:endParaRPr lang="es-ES" sz="1100" dirty="0">
              <a:solidFill>
                <a:srgbClr val="FFFFFF"/>
              </a:solidFill>
            </a:endParaRPr>
          </a:p>
          <a:p>
            <a:r>
              <a:rPr lang="es-ES" sz="1100" dirty="0" err="1">
                <a:solidFill>
                  <a:srgbClr val="FFFFFF"/>
                </a:solidFill>
              </a:rPr>
              <a:t>Geographic</a:t>
            </a:r>
            <a:r>
              <a:rPr lang="es-ES" sz="1100" dirty="0">
                <a:solidFill>
                  <a:srgbClr val="FFFFFF"/>
                </a:solidFill>
              </a:rPr>
              <a:t> </a:t>
            </a:r>
            <a:r>
              <a:rPr lang="es-ES" sz="1100" dirty="0" err="1">
                <a:solidFill>
                  <a:srgbClr val="FFFFFF"/>
                </a:solidFill>
              </a:rPr>
              <a:t>distribution</a:t>
            </a:r>
            <a:endParaRPr lang="es-ES" sz="1100" dirty="0">
              <a:solidFill>
                <a:srgbClr val="FFFFFF"/>
              </a:solidFill>
            </a:endParaRPr>
          </a:p>
          <a:p>
            <a:r>
              <a:rPr lang="es-ES" sz="1100" dirty="0" err="1">
                <a:solidFill>
                  <a:srgbClr val="FFFFFF"/>
                </a:solidFill>
              </a:rPr>
              <a:t>Transmission</a:t>
            </a:r>
            <a:endParaRPr lang="es-ES" sz="1100" dirty="0">
              <a:solidFill>
                <a:srgbClr val="FFFFFF"/>
              </a:solidFill>
            </a:endParaRPr>
          </a:p>
          <a:p>
            <a:r>
              <a:rPr lang="es-ES" sz="1100" dirty="0" err="1">
                <a:solidFill>
                  <a:srgbClr val="FFFFFF"/>
                </a:solidFill>
              </a:rPr>
              <a:t>Disinfection</a:t>
            </a:r>
            <a:endParaRPr lang="es-ES" sz="1100" dirty="0">
              <a:solidFill>
                <a:srgbClr val="FFFFFF"/>
              </a:solidFill>
            </a:endParaRPr>
          </a:p>
          <a:p>
            <a:r>
              <a:rPr lang="es-ES" sz="1100" dirty="0" err="1">
                <a:solidFill>
                  <a:srgbClr val="FFFFFF"/>
                </a:solidFill>
              </a:rPr>
              <a:t>Species</a:t>
            </a:r>
            <a:r>
              <a:rPr lang="es-ES" sz="1100" dirty="0">
                <a:solidFill>
                  <a:srgbClr val="FFFFFF"/>
                </a:solidFill>
              </a:rPr>
              <a:t> </a:t>
            </a:r>
            <a:r>
              <a:rPr lang="es-ES" sz="1100" dirty="0" err="1">
                <a:solidFill>
                  <a:srgbClr val="FFFFFF"/>
                </a:solidFill>
              </a:rPr>
              <a:t>affected</a:t>
            </a:r>
            <a:endParaRPr lang="es-ES" sz="1100" dirty="0">
              <a:solidFill>
                <a:srgbClr val="FFFFFF"/>
              </a:solidFill>
            </a:endParaRPr>
          </a:p>
          <a:p>
            <a:r>
              <a:rPr lang="es-ES" sz="1100" dirty="0" err="1">
                <a:solidFill>
                  <a:srgbClr val="FFFFFF"/>
                </a:solidFill>
              </a:rPr>
              <a:t>Incubation</a:t>
            </a:r>
            <a:r>
              <a:rPr lang="es-ES" sz="1100" dirty="0">
                <a:solidFill>
                  <a:srgbClr val="FFFFFF"/>
                </a:solidFill>
              </a:rPr>
              <a:t> </a:t>
            </a:r>
            <a:r>
              <a:rPr lang="es-ES" sz="1100" dirty="0" err="1">
                <a:solidFill>
                  <a:srgbClr val="FFFFFF"/>
                </a:solidFill>
              </a:rPr>
              <a:t>period</a:t>
            </a:r>
            <a:endParaRPr lang="es-ES" sz="1100" dirty="0">
              <a:solidFill>
                <a:srgbClr val="FFFFFF"/>
              </a:solidFill>
            </a:endParaRPr>
          </a:p>
          <a:p>
            <a:r>
              <a:rPr lang="es-ES" sz="1100" dirty="0" err="1">
                <a:solidFill>
                  <a:srgbClr val="FFFFFF"/>
                </a:solidFill>
              </a:rPr>
              <a:t>Clinical</a:t>
            </a:r>
            <a:r>
              <a:rPr lang="es-ES" sz="1100" dirty="0">
                <a:solidFill>
                  <a:srgbClr val="FFFFFF"/>
                </a:solidFill>
              </a:rPr>
              <a:t> </a:t>
            </a:r>
            <a:r>
              <a:rPr lang="es-ES" sz="1100" dirty="0" err="1">
                <a:solidFill>
                  <a:srgbClr val="FFFFFF"/>
                </a:solidFill>
              </a:rPr>
              <a:t>signs</a:t>
            </a:r>
            <a:endParaRPr lang="es-ES" sz="1100" dirty="0">
              <a:solidFill>
                <a:srgbClr val="FFFFFF"/>
              </a:solidFill>
            </a:endParaRPr>
          </a:p>
          <a:p>
            <a:r>
              <a:rPr lang="es-ES" sz="1100" dirty="0" err="1">
                <a:solidFill>
                  <a:srgbClr val="FFFFFF"/>
                </a:solidFill>
              </a:rPr>
              <a:t>Postmortem</a:t>
            </a:r>
            <a:r>
              <a:rPr lang="es-ES" sz="1100" dirty="0">
                <a:solidFill>
                  <a:srgbClr val="FFFFFF"/>
                </a:solidFill>
              </a:rPr>
              <a:t> </a:t>
            </a:r>
            <a:r>
              <a:rPr lang="es-ES" sz="1100" dirty="0" err="1">
                <a:solidFill>
                  <a:srgbClr val="FFFFFF"/>
                </a:solidFill>
              </a:rPr>
              <a:t>lesions</a:t>
            </a:r>
            <a:endParaRPr lang="es-ES" sz="1100" dirty="0">
              <a:solidFill>
                <a:srgbClr val="FFFFFF"/>
              </a:solidFill>
            </a:endParaRPr>
          </a:p>
          <a:p>
            <a:r>
              <a:rPr lang="es-ES" sz="1100" dirty="0">
                <a:solidFill>
                  <a:srgbClr val="FFFFFF"/>
                </a:solidFill>
              </a:rPr>
              <a:t>Diagnosis</a:t>
            </a:r>
          </a:p>
          <a:p>
            <a:r>
              <a:rPr lang="es-ES" sz="1100" dirty="0" err="1">
                <a:solidFill>
                  <a:srgbClr val="FFFFFF"/>
                </a:solidFill>
              </a:rPr>
              <a:t>Treatment</a:t>
            </a:r>
            <a:endParaRPr lang="es-ES" sz="1100" dirty="0">
              <a:solidFill>
                <a:srgbClr val="FFFFFF"/>
              </a:solidFill>
            </a:endParaRPr>
          </a:p>
          <a:p>
            <a:r>
              <a:rPr lang="es-ES" sz="1100" dirty="0" err="1">
                <a:solidFill>
                  <a:srgbClr val="FFFFFF"/>
                </a:solidFill>
              </a:rPr>
              <a:t>Prevention</a:t>
            </a:r>
            <a:endParaRPr lang="es-ES" sz="1100" dirty="0">
              <a:solidFill>
                <a:srgbClr val="FFFFFF"/>
              </a:solidFill>
            </a:endParaRPr>
          </a:p>
          <a:p>
            <a:endParaRPr lang="es-ES" sz="700" dirty="0">
              <a:solidFill>
                <a:srgbClr val="FFFFFF"/>
              </a:solidFill>
            </a:endParaRPr>
          </a:p>
          <a:p>
            <a:endParaRPr lang="es-ES" sz="700" dirty="0">
              <a:solidFill>
                <a:srgbClr val="FFFFFF"/>
              </a:solidFill>
            </a:endParaRPr>
          </a:p>
        </p:txBody>
      </p:sp>
      <p:pic>
        <p:nvPicPr>
          <p:cNvPr id="8194" name="Picture 2" descr="Resultado de imagen de listeria monocytogenes">
            <a:extLst>
              <a:ext uri="{FF2B5EF4-FFF2-40B4-BE49-F238E27FC236}">
                <a16:creationId xmlns:a16="http://schemas.microsoft.com/office/drawing/2014/main" xmlns="" id="{C1EFC9D4-4FE6-4270-B69E-554809C6F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44" r="12007" b="-1"/>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74">
            <a:extLst>
              <a:ext uri="{FF2B5EF4-FFF2-40B4-BE49-F238E27FC236}">
                <a16:creationId xmlns:a16="http://schemas.microsoft.com/office/drawing/2014/main" xmlns="" id="{8C04651D-B9F4-4935-A02D-364153FBDF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43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xmlns="" id="{6696F792-0924-41D5-8D49-70470D9CBDFC}"/>
              </a:ext>
            </a:extLst>
          </p:cNvPr>
          <p:cNvSpPr>
            <a:spLocks noGrp="1"/>
          </p:cNvSpPr>
          <p:nvPr>
            <p:ph type="title"/>
          </p:nvPr>
        </p:nvSpPr>
        <p:spPr>
          <a:xfrm>
            <a:off x="492370" y="516835"/>
            <a:ext cx="3084844" cy="5772840"/>
          </a:xfrm>
        </p:spPr>
        <p:txBody>
          <a:bodyPr anchor="ctr">
            <a:normAutofit/>
          </a:bodyPr>
          <a:lstStyle/>
          <a:p>
            <a:r>
              <a:rPr lang="es-ES" sz="3600">
                <a:solidFill>
                  <a:srgbClr val="FFFFFF"/>
                </a:solidFill>
              </a:rPr>
              <a:t>Etiology</a:t>
            </a:r>
          </a:p>
        </p:txBody>
      </p:sp>
      <p:sp>
        <p:nvSpPr>
          <p:cNvPr id="14" name="Rectangle 13">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xmlns="" id="{9BC70D2A-E121-4221-8D3B-B410E26C18F9}"/>
              </a:ext>
            </a:extLst>
          </p:cNvPr>
          <p:cNvGraphicFramePr>
            <a:graphicFrameLocks noGrp="1"/>
          </p:cNvGraphicFramePr>
          <p:nvPr>
            <p:ph idx="1"/>
            <p:extLst>
              <p:ext uri="{D42A27DB-BD31-4B8C-83A1-F6EECF244321}">
                <p14:modId xmlns:p14="http://schemas.microsoft.com/office/powerpoint/2010/main" val="178732597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78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FE7297-A144-40AE-A573-0E05F576B849}"/>
              </a:ext>
            </a:extLst>
          </p:cNvPr>
          <p:cNvSpPr>
            <a:spLocks noGrp="1"/>
          </p:cNvSpPr>
          <p:nvPr>
            <p:ph type="title"/>
          </p:nvPr>
        </p:nvSpPr>
        <p:spPr>
          <a:xfrm>
            <a:off x="969431" y="791490"/>
            <a:ext cx="10588434" cy="1062644"/>
          </a:xfrm>
        </p:spPr>
        <p:txBody>
          <a:bodyPr anchor="b">
            <a:normAutofit/>
          </a:bodyPr>
          <a:lstStyle/>
          <a:p>
            <a:r>
              <a:rPr lang="es-ES" dirty="0" err="1"/>
              <a:t>Characteristics</a:t>
            </a:r>
            <a:endParaRPr lang="es-ES" dirty="0"/>
          </a:p>
        </p:txBody>
      </p:sp>
      <p:sp>
        <p:nvSpPr>
          <p:cNvPr id="3" name="Marcador de contenido 2">
            <a:extLst>
              <a:ext uri="{FF2B5EF4-FFF2-40B4-BE49-F238E27FC236}">
                <a16:creationId xmlns:a16="http://schemas.microsoft.com/office/drawing/2014/main" xmlns="" id="{C5B2CB1E-472C-4CCB-9E9A-5B6BA988FC16}"/>
              </a:ext>
            </a:extLst>
          </p:cNvPr>
          <p:cNvSpPr>
            <a:spLocks noGrp="1"/>
          </p:cNvSpPr>
          <p:nvPr>
            <p:ph idx="1"/>
          </p:nvPr>
        </p:nvSpPr>
        <p:spPr>
          <a:xfrm>
            <a:off x="4955354" y="2682433"/>
            <a:ext cx="6282169" cy="3215749"/>
          </a:xfrm>
        </p:spPr>
        <p:txBody>
          <a:bodyPr>
            <a:normAutofit/>
          </a:bodyPr>
          <a:lstStyle/>
          <a:p>
            <a:r>
              <a:rPr lang="en-US" sz="2000" i="1"/>
              <a:t>L. monocytogenes </a:t>
            </a:r>
            <a:r>
              <a:rPr lang="en-US" sz="2000"/>
              <a:t>is relatively resistant to freezing, drying and heat. </a:t>
            </a:r>
          </a:p>
          <a:p>
            <a:r>
              <a:rPr lang="en-US" sz="2000"/>
              <a:t>It will grow at temperatures from 1°C to 45°C and can proliferate at refrigeration temperatures on contaminated foods. </a:t>
            </a:r>
          </a:p>
          <a:p>
            <a:r>
              <a:rPr lang="en-US" sz="2000"/>
              <a:t>It can tolerate a pH from 3.6 to 9.5, or a sodium chloride content of 20%. A pH of greater than 5 (e.g. spoiled silage) favors the growth of this organism, but it has also been found in silage with a pH less than 4.</a:t>
            </a:r>
            <a:endParaRPr lang="es-ES" sz="2000"/>
          </a:p>
        </p:txBody>
      </p:sp>
      <p:pic>
        <p:nvPicPr>
          <p:cNvPr id="2050" name="Picture 2" descr="Imagen relacionada">
            <a:extLst>
              <a:ext uri="{FF2B5EF4-FFF2-40B4-BE49-F238E27FC236}">
                <a16:creationId xmlns:a16="http://schemas.microsoft.com/office/drawing/2014/main" xmlns="" id="{A635747B-3489-46FF-9352-996C4EA77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26" b="2"/>
          <a:stretch/>
        </p:blipFill>
        <p:spPr bwMode="auto">
          <a:xfrm>
            <a:off x="1114023" y="2811104"/>
            <a:ext cx="3366480" cy="230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4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5A161E-112C-4640-A4A3-53B63A3EA913}"/>
              </a:ext>
            </a:extLst>
          </p:cNvPr>
          <p:cNvSpPr>
            <a:spLocks noGrp="1"/>
          </p:cNvSpPr>
          <p:nvPr>
            <p:ph type="title"/>
          </p:nvPr>
        </p:nvSpPr>
        <p:spPr>
          <a:xfrm>
            <a:off x="1136428" y="627564"/>
            <a:ext cx="7474172" cy="1325563"/>
          </a:xfrm>
        </p:spPr>
        <p:txBody>
          <a:bodyPr>
            <a:normAutofit/>
          </a:bodyPr>
          <a:lstStyle/>
          <a:p>
            <a:r>
              <a:rPr lang="es-ES"/>
              <a:t>Geographic Distribution </a:t>
            </a:r>
          </a:p>
        </p:txBody>
      </p:sp>
      <p:sp>
        <p:nvSpPr>
          <p:cNvPr id="3" name="Marcador de contenido 2">
            <a:extLst>
              <a:ext uri="{FF2B5EF4-FFF2-40B4-BE49-F238E27FC236}">
                <a16:creationId xmlns:a16="http://schemas.microsoft.com/office/drawing/2014/main" xmlns="" id="{54B9D9D3-C537-4CF9-8B8B-9F39898DA6A5}"/>
              </a:ext>
            </a:extLst>
          </p:cNvPr>
          <p:cNvSpPr>
            <a:spLocks noGrp="1"/>
          </p:cNvSpPr>
          <p:nvPr>
            <p:ph idx="1"/>
          </p:nvPr>
        </p:nvSpPr>
        <p:spPr>
          <a:xfrm>
            <a:off x="1136428" y="1849548"/>
            <a:ext cx="6467867" cy="3450613"/>
          </a:xfrm>
        </p:spPr>
        <p:txBody>
          <a:bodyPr anchor="ctr">
            <a:normAutofit/>
          </a:bodyPr>
          <a:lstStyle/>
          <a:p>
            <a:r>
              <a:rPr lang="en-US" sz="2400" i="1"/>
              <a:t>L. monocytogenes </a:t>
            </a:r>
            <a:r>
              <a:rPr lang="en-US" sz="2400"/>
              <a:t>is found worldwide and is widely distributed in the environment. </a:t>
            </a:r>
            <a:endParaRPr lang="en-US" sz="2400" b="0" dirty="0">
              <a:effectLst/>
            </a:endParaRPr>
          </a:p>
        </p:txBody>
      </p:sp>
      <p:pic>
        <p:nvPicPr>
          <p:cNvPr id="3074" name="Picture 2" descr="Resultado de imagen de mundo">
            <a:extLst>
              <a:ext uri="{FF2B5EF4-FFF2-40B4-BE49-F238E27FC236}">
                <a16:creationId xmlns:a16="http://schemas.microsoft.com/office/drawing/2014/main" xmlns="" id="{1DA4F34D-30A2-4E63-8729-81936525D82B}"/>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r="-8" b="152"/>
          <a:stretch/>
        </p:blipFill>
        <p:spPr bwMode="auto">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6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D36892-FF95-40A7-80A3-DB179D6B773D}"/>
              </a:ext>
            </a:extLst>
          </p:cNvPr>
          <p:cNvSpPr>
            <a:spLocks noGrp="1"/>
          </p:cNvSpPr>
          <p:nvPr>
            <p:ph type="title"/>
          </p:nvPr>
        </p:nvSpPr>
        <p:spPr>
          <a:xfrm>
            <a:off x="838200" y="631825"/>
            <a:ext cx="10515600" cy="1325563"/>
          </a:xfrm>
        </p:spPr>
        <p:txBody>
          <a:bodyPr>
            <a:normAutofit/>
          </a:bodyPr>
          <a:lstStyle/>
          <a:p>
            <a:r>
              <a:rPr lang="es-ES"/>
              <a:t>Transmission</a:t>
            </a:r>
            <a:endParaRPr lang="es-ES" dirty="0"/>
          </a:p>
        </p:txBody>
      </p:sp>
      <p:sp>
        <p:nvSpPr>
          <p:cNvPr id="3" name="Marcador de contenido 2">
            <a:extLst>
              <a:ext uri="{FF2B5EF4-FFF2-40B4-BE49-F238E27FC236}">
                <a16:creationId xmlns:a16="http://schemas.microsoft.com/office/drawing/2014/main" xmlns="" id="{0A835066-0705-4156-929B-EA97FDBB0817}"/>
              </a:ext>
            </a:extLst>
          </p:cNvPr>
          <p:cNvSpPr>
            <a:spLocks noGrp="1"/>
          </p:cNvSpPr>
          <p:nvPr>
            <p:ph idx="1"/>
          </p:nvPr>
        </p:nvSpPr>
        <p:spPr>
          <a:xfrm>
            <a:off x="838200" y="2057400"/>
            <a:ext cx="10515600" cy="3871762"/>
          </a:xfrm>
        </p:spPr>
        <p:txBody>
          <a:bodyPr>
            <a:normAutofit lnSpcReduction="10000"/>
          </a:bodyPr>
          <a:lstStyle/>
          <a:p>
            <a:r>
              <a:rPr lang="en-US" sz="2400"/>
              <a:t>The reservoirs of infection are the soil and the intestinal tracts of asymptomatic animals, including wild and feral mammals, birds, fish and crustaceans. </a:t>
            </a:r>
          </a:p>
          <a:p>
            <a:r>
              <a:rPr lang="en-US" sz="2400"/>
              <a:t>Infected animals can shed </a:t>
            </a:r>
            <a:r>
              <a:rPr lang="en-US" sz="2400" i="1"/>
              <a:t>L. monocytogenes </a:t>
            </a:r>
            <a:r>
              <a:rPr lang="en-US" sz="2400"/>
              <a:t>in the feces, milk and uterine discharges. It is also found in aborted fetuses and occasionally in the nasal discharges and urine of symptomatic animals. </a:t>
            </a:r>
          </a:p>
          <a:p>
            <a:r>
              <a:rPr lang="en-US" sz="2400"/>
              <a:t>Soil or fecal contamination results in its presence on plants and in silage. </a:t>
            </a:r>
          </a:p>
          <a:p>
            <a:r>
              <a:rPr lang="en-US" sz="2400"/>
              <a:t>Most infections are acquired by ingestion, but Listeria can also spread by inhalation or direct contact. Venereal transmission might also be possible. In ruminants, listeriosis typically occurs after the consumption of contaminated silage or other feed. </a:t>
            </a:r>
            <a:endParaRPr lang="es-ES" sz="2400"/>
          </a:p>
        </p:txBody>
      </p:sp>
    </p:spTree>
    <p:extLst>
      <p:ext uri="{BB962C8B-B14F-4D97-AF65-F5344CB8AC3E}">
        <p14:creationId xmlns:p14="http://schemas.microsoft.com/office/powerpoint/2010/main" val="361423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16BB06-4208-4BC3-8931-C6DF59EA08D0}"/>
              </a:ext>
            </a:extLst>
          </p:cNvPr>
          <p:cNvSpPr>
            <a:spLocks noGrp="1"/>
          </p:cNvSpPr>
          <p:nvPr>
            <p:ph type="title"/>
          </p:nvPr>
        </p:nvSpPr>
        <p:spPr>
          <a:xfrm>
            <a:off x="838200" y="631825"/>
            <a:ext cx="10515600" cy="1325563"/>
          </a:xfrm>
        </p:spPr>
        <p:txBody>
          <a:bodyPr>
            <a:normAutofit/>
          </a:bodyPr>
          <a:lstStyle/>
          <a:p>
            <a:r>
              <a:rPr lang="es-ES"/>
              <a:t>Disinfection</a:t>
            </a:r>
          </a:p>
        </p:txBody>
      </p:sp>
      <p:sp>
        <p:nvSpPr>
          <p:cNvPr id="3" name="Marcador de contenido 2">
            <a:extLst>
              <a:ext uri="{FF2B5EF4-FFF2-40B4-BE49-F238E27FC236}">
                <a16:creationId xmlns:a16="http://schemas.microsoft.com/office/drawing/2014/main" xmlns="" id="{8379DA50-FA1E-48AA-BEBC-031C4F6BF0A4}"/>
              </a:ext>
            </a:extLst>
          </p:cNvPr>
          <p:cNvSpPr>
            <a:spLocks noGrp="1"/>
          </p:cNvSpPr>
          <p:nvPr>
            <p:ph idx="1"/>
          </p:nvPr>
        </p:nvSpPr>
        <p:spPr>
          <a:xfrm>
            <a:off x="838200" y="2057400"/>
            <a:ext cx="10515600" cy="3871762"/>
          </a:xfrm>
        </p:spPr>
        <p:txBody>
          <a:bodyPr>
            <a:normAutofit lnSpcReduction="10000"/>
          </a:bodyPr>
          <a:lstStyle/>
          <a:p>
            <a:r>
              <a:rPr lang="en-US" sz="2400" i="1"/>
              <a:t>L. monocytogenes </a:t>
            </a:r>
            <a:r>
              <a:rPr lang="en-US" sz="2400"/>
              <a:t>is susceptible to 1% sodium hypochlorite, 70% ethanol or glutaraldehyde. It can also be killed by moist heat (121°C for a minimum of 15 min) or dry heat (160-170°C for 1 hour). </a:t>
            </a:r>
          </a:p>
          <a:p>
            <a:r>
              <a:rPr lang="en-US" sz="2400"/>
              <a:t>In foods, L</a:t>
            </a:r>
            <a:r>
              <a:rPr lang="en-US" sz="2400" i="1"/>
              <a:t>. monocytogenes </a:t>
            </a:r>
            <a:r>
              <a:rPr lang="en-US" sz="2400"/>
              <a:t>is usually killed by cooking or pasteurization. It can survive some forms of pasteurization, particularly if the bacterial count is high. </a:t>
            </a:r>
          </a:p>
          <a:p>
            <a:r>
              <a:rPr lang="en-US" sz="2400"/>
              <a:t>Population numbers on produce can be reduced by exposure to ozone, chlorine dioxide, chlorinated trisodium phosphate, or peroxyacetic acid, as well as 1.5% lactic acid plus 1.5% hydrogen peroxide for 15 minutes at 40°C. </a:t>
            </a:r>
          </a:p>
          <a:p>
            <a:r>
              <a:rPr lang="en-US" sz="2400"/>
              <a:t>Listeria contamination can also be reduced with a combination of pH 10.5 and 10% NaCl plus monolaurin or lauric acid.</a:t>
            </a:r>
            <a:endParaRPr lang="en-US" sz="2400" b="0">
              <a:effectLst/>
            </a:endParaRPr>
          </a:p>
        </p:txBody>
      </p:sp>
    </p:spTree>
    <p:extLst>
      <p:ext uri="{BB962C8B-B14F-4D97-AF65-F5344CB8AC3E}">
        <p14:creationId xmlns:p14="http://schemas.microsoft.com/office/powerpoint/2010/main" val="318191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Resultado de imagen de rumiantes">
            <a:extLst>
              <a:ext uri="{FF2B5EF4-FFF2-40B4-BE49-F238E27FC236}">
                <a16:creationId xmlns:a16="http://schemas.microsoft.com/office/drawing/2014/main" xmlns="" id="{9F6F1544-39B8-496C-AB48-D6435AB792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5175" y="3547508"/>
            <a:ext cx="4972050" cy="279677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4CDA711C-BE0A-4C70-A25F-BD99B5D8167C}"/>
              </a:ext>
            </a:extLst>
          </p:cNvPr>
          <p:cNvSpPr>
            <a:spLocks noGrp="1"/>
          </p:cNvSpPr>
          <p:nvPr>
            <p:ph type="title"/>
          </p:nvPr>
        </p:nvSpPr>
        <p:spPr>
          <a:xfrm>
            <a:off x="838200" y="631825"/>
            <a:ext cx="10515600" cy="1325563"/>
          </a:xfrm>
        </p:spPr>
        <p:txBody>
          <a:bodyPr>
            <a:normAutofit/>
          </a:bodyPr>
          <a:lstStyle/>
          <a:p>
            <a:r>
              <a:rPr lang="es-ES" dirty="0" err="1"/>
              <a:t>Species</a:t>
            </a:r>
            <a:r>
              <a:rPr lang="es-ES" dirty="0"/>
              <a:t> </a:t>
            </a:r>
            <a:r>
              <a:rPr lang="es-ES" dirty="0" err="1"/>
              <a:t>affected</a:t>
            </a:r>
            <a:endParaRPr lang="es-ES" dirty="0"/>
          </a:p>
        </p:txBody>
      </p:sp>
      <p:sp>
        <p:nvSpPr>
          <p:cNvPr id="3" name="Marcador de contenido 2">
            <a:extLst>
              <a:ext uri="{FF2B5EF4-FFF2-40B4-BE49-F238E27FC236}">
                <a16:creationId xmlns:a16="http://schemas.microsoft.com/office/drawing/2014/main" xmlns="" id="{C83BD980-14FF-4352-90A2-C660FA93602E}"/>
              </a:ext>
            </a:extLst>
          </p:cNvPr>
          <p:cNvSpPr>
            <a:spLocks noGrp="1"/>
          </p:cNvSpPr>
          <p:nvPr>
            <p:ph idx="1"/>
          </p:nvPr>
        </p:nvSpPr>
        <p:spPr>
          <a:xfrm>
            <a:off x="838200" y="2057400"/>
            <a:ext cx="10515600" cy="3871762"/>
          </a:xfrm>
        </p:spPr>
        <p:txBody>
          <a:bodyPr>
            <a:normAutofit/>
          </a:bodyPr>
          <a:lstStyle/>
          <a:p>
            <a:r>
              <a:rPr lang="en-US" sz="2400"/>
              <a:t>A wide variety of domestic and wild mammals, birds, fish and crustaceans carry </a:t>
            </a:r>
            <a:r>
              <a:rPr lang="en-US" sz="2400" i="1"/>
              <a:t>L. monocytogenes </a:t>
            </a:r>
            <a:r>
              <a:rPr lang="en-US" sz="2400"/>
              <a:t>asymptomatically in the digestive tract. </a:t>
            </a:r>
          </a:p>
          <a:p>
            <a:r>
              <a:rPr lang="en-US" sz="2400"/>
              <a:t>Clinical disease is seen most often in ruminants. Occasional cases occur in rabbits, guinea pigs, pigs, dogs, cats, poultry, canaries, parrots and other species.</a:t>
            </a:r>
            <a:endParaRPr lang="en-US" sz="2400" b="0">
              <a:effectLst/>
            </a:endParaRPr>
          </a:p>
        </p:txBody>
      </p:sp>
    </p:spTree>
    <p:extLst>
      <p:ext uri="{BB962C8B-B14F-4D97-AF65-F5344CB8AC3E}">
        <p14:creationId xmlns:p14="http://schemas.microsoft.com/office/powerpoint/2010/main" val="217536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xmlns="" id="{B088A025-CD5B-4DD5-90FE-D87496ED23CF}"/>
              </a:ext>
            </a:extLst>
          </p:cNvPr>
          <p:cNvSpPr>
            <a:spLocks noGrp="1"/>
          </p:cNvSpPr>
          <p:nvPr>
            <p:ph type="title"/>
          </p:nvPr>
        </p:nvSpPr>
        <p:spPr>
          <a:xfrm>
            <a:off x="492370" y="605896"/>
            <a:ext cx="3084844" cy="5646208"/>
          </a:xfrm>
        </p:spPr>
        <p:txBody>
          <a:bodyPr anchor="ctr">
            <a:normAutofit/>
          </a:bodyPr>
          <a:lstStyle/>
          <a:p>
            <a:r>
              <a:rPr lang="es-ES" sz="3600">
                <a:solidFill>
                  <a:srgbClr val="FFFFFF"/>
                </a:solidFill>
              </a:rPr>
              <a:t>Incubation period</a:t>
            </a:r>
          </a:p>
        </p:txBody>
      </p:sp>
      <p:sp>
        <p:nvSpPr>
          <p:cNvPr id="16"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xmlns="" id="{EDE7A42B-0111-4A2F-BB47-2EE76FAA12DD}"/>
              </a:ext>
            </a:extLst>
          </p:cNvPr>
          <p:cNvSpPr>
            <a:spLocks noGrp="1"/>
          </p:cNvSpPr>
          <p:nvPr>
            <p:ph idx="1"/>
          </p:nvPr>
        </p:nvSpPr>
        <p:spPr>
          <a:xfrm>
            <a:off x="4742016" y="605896"/>
            <a:ext cx="6413663" cy="5646208"/>
          </a:xfrm>
        </p:spPr>
        <p:txBody>
          <a:bodyPr anchor="ctr">
            <a:normAutofit/>
          </a:bodyPr>
          <a:lstStyle/>
          <a:p>
            <a:r>
              <a:rPr lang="en-US" dirty="0"/>
              <a:t>The incubation period for encephalitis in ruminants is usually 10 days to 3 weeks. Septicemia and abortions can appear after one day or more. The incubation period in turkeys is 16 hours to 52 days.</a:t>
            </a:r>
            <a:endParaRPr lang="es-ES" dirty="0"/>
          </a:p>
        </p:txBody>
      </p:sp>
    </p:spTree>
    <p:extLst>
      <p:ext uri="{BB962C8B-B14F-4D97-AF65-F5344CB8AC3E}">
        <p14:creationId xmlns:p14="http://schemas.microsoft.com/office/powerpoint/2010/main" val="90247161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22</TotalTime>
  <Words>1676</Words>
  <Application>Microsoft Office PowerPoint</Application>
  <PresentationFormat>Niestandardowy</PresentationFormat>
  <Paragraphs>97</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Retrospección</vt:lpstr>
      <vt:lpstr>Listeriosis</vt:lpstr>
      <vt:lpstr>Index</vt:lpstr>
      <vt:lpstr>Etiology</vt:lpstr>
      <vt:lpstr>Characteristics</vt:lpstr>
      <vt:lpstr>Geographic Distribution </vt:lpstr>
      <vt:lpstr>Transmission</vt:lpstr>
      <vt:lpstr>Disinfection</vt:lpstr>
      <vt:lpstr>Species affected</vt:lpstr>
      <vt:lpstr>Incubation period</vt:lpstr>
      <vt:lpstr>Clinical signs</vt:lpstr>
      <vt:lpstr>Prezentacja programu PowerPoint</vt:lpstr>
      <vt:lpstr>Birds</vt:lpstr>
      <vt:lpstr>Rabbits</vt:lpstr>
      <vt:lpstr>Swine</vt:lpstr>
      <vt:lpstr>Post mortem lesions</vt:lpstr>
      <vt:lpstr>Diagnostic tests  </vt:lpstr>
      <vt:lpstr>Treatment </vt:lpstr>
      <vt:lpstr>Prevention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Listeriosis</dc:title>
  <dc:creator>NAVARRO ARMAS</dc:creator>
  <cp:lastModifiedBy>DIG-13</cp:lastModifiedBy>
  <cp:revision>2</cp:revision>
  <dcterms:created xsi:type="dcterms:W3CDTF">2019-05-11T17:45:39Z</dcterms:created>
  <dcterms:modified xsi:type="dcterms:W3CDTF">2021-04-23T10:03:04Z</dcterms:modified>
</cp:coreProperties>
</file>