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3"/>
    <p:restoredTop sz="94681"/>
  </p:normalViewPr>
  <p:slideViewPr>
    <p:cSldViewPr snapToGrid="0" snapToObjects="1">
      <p:cViewPr varScale="1">
        <p:scale>
          <a:sx n="111" d="100"/>
          <a:sy n="111" d="100"/>
        </p:scale>
        <p:origin x="-67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9E2997-6D31-A041-9CD3-1E58B063A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CD7FEB3-8902-C44C-B062-E9C1FF2EC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F7D2C2C-C410-2C4F-880A-F0156A0F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92C0FF3-56B9-4640-BAC3-2E3A3E8F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31402E6-80AA-AB4E-BEFD-C1E3D108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64451C-5E51-EE47-9A5D-3DD9F7A42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FA6FFC2-7DD4-6540-97A3-087089FE3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C7DC95E-A32B-9A42-8C91-6F8D1857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C7EE4B1-EBE6-774F-A507-A2D9FA40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12A28BC-3941-0048-974A-A7A68BCA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6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9789C2F-8B60-9647-AC84-8FBEE8081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3384241-2B26-2148-BFDD-4D39DBB67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F39CBBF-E39C-6642-BDBC-9F79B263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3AB6FC5-1747-2A41-9F9C-75BE75CBB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EF50210-D171-2E4B-9CC5-9F1B123A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5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CC9388-6F0A-3745-8D7A-13E56ADD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C769966-26C8-4646-9B51-4E92D647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5991B05-820D-3940-B2A0-29DD584F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86DEB53-FA03-B043-BA80-C873E753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A261588-3B3D-B344-ABA2-3F57F8F7C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9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391B27-5D29-7243-8CFA-505F5801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391E881-67B4-AB47-9B92-F872DEDA8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1988F51-2561-A346-8970-05E84468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D013A8-CE3A-D443-88D6-4907BA736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52CE877-B188-144D-87D7-7704989CF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5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5DC9F3-DA0E-2B4E-898C-48F7A576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CD1DB0C-4AC3-8A42-8044-A55566B07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EA018E6-C5D4-8240-8632-37628C6CC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032EFA0-91D3-A545-9171-CAFA2F55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2EA872D-5007-1C40-B557-BAE76E19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A71DD31-1974-1C42-B12B-3A1EA806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33D75-5E48-3340-BCCF-47A7888AF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903127A-EEC9-5749-B989-3449E26C0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E7349E9-7172-374C-9342-866A2A42A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D5EDBCA-B7EC-BE41-9F58-3D99C42E5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1D8DF01-2EE2-DA43-8C0A-6FE8B8161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43D55B3-7D6D-8B4D-8012-4DB8BD7E9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52C02EC-CA3C-9F49-99D2-6D569749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E5B7FF9-1D74-0D4D-98CE-C3BCFF5E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4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D3E1E5-0377-8342-8E88-BBD11182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C2A89A90-14C4-8E48-BF9F-F4DCA243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A82B515-6A50-F345-AF4D-ED0593E08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B3F2593-4DD2-B048-8A41-57DDEB69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CAA7BB37-C371-A44D-A154-E86B01DF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E655180-078D-7240-8CD0-BF9432BA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7F91B8F-7D8E-8547-8221-A982C45F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38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43777C-8689-FA4E-9377-3D87C2C1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7C7ADB9-2B98-1A45-951F-9D6EB7A5B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A8D821C-C237-AE40-8113-6CF911B64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94DC28F-AD13-204E-BAE0-C5A7220F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91132DE-11E4-B142-A7BB-EACA3ACC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912521F-8243-A04B-8810-DAA737390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36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0B6325-890D-1B46-B379-2631E530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0D1724D-86EF-F840-B0A0-597EA0327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DCC9CE9-FDBD-494A-9FC3-0396FEC92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110A5D3-1A70-FD4F-8635-8B4B4077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60AB3E6-C66E-FA48-BC6F-53DE4F3E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0C1770D-7372-E84A-AF97-6C758139F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2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F07566D-48CF-CC45-B99A-7FE80814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0419265-8D74-0343-AE54-E077FCB29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B6AE640-B0A6-8148-B1EE-C3492E299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1060-F3D4-C642-97DD-93194EB1C6E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1DF6353-998C-A046-8472-4DEC09013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3F04630-F85A-D047-BD1B-8501C2189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8163F-1687-FC4D-A096-31707B59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9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5168E7B-6D42-4B3A-B7A1-17D4C49E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8A030C2-9F23-4593-9F99-7B73C232A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FEC8E1-DD2D-A34C-B78F-84642065F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6600" dirty="0">
                <a:solidFill>
                  <a:srgbClr val="FFFFFF"/>
                </a:solidFill>
              </a:rPr>
              <a:t>MAEDI-VISNA</a:t>
            </a:r>
          </a:p>
        </p:txBody>
      </p:sp>
    </p:spTree>
    <p:extLst>
      <p:ext uri="{BB962C8B-B14F-4D97-AF65-F5344CB8AC3E}">
        <p14:creationId xmlns:p14="http://schemas.microsoft.com/office/powerpoint/2010/main" val="1633542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446E95-796C-A54D-BB23-C8876633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5" y="19143"/>
            <a:ext cx="11537577" cy="1325563"/>
          </a:xfrm>
        </p:spPr>
        <p:txBody>
          <a:bodyPr/>
          <a:lstStyle/>
          <a:p>
            <a:pPr algn="ctr"/>
            <a:r>
              <a:rPr lang="en-GB" b="1" dirty="0"/>
              <a:t>INCUBATION PERIOD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94B8EC-263C-624F-AA22-CFA12C40F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1344706"/>
            <a:ext cx="11537577" cy="48322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/>
              <a:t>The </a:t>
            </a:r>
            <a:r>
              <a:rPr lang="es-ES" dirty="0" err="1"/>
              <a:t>incubation</a:t>
            </a:r>
            <a:r>
              <a:rPr lang="es-ES" dirty="0"/>
              <a:t> </a:t>
            </a:r>
            <a:r>
              <a:rPr lang="es-ES" dirty="0" err="1"/>
              <a:t>period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SRLV-</a:t>
            </a:r>
            <a:r>
              <a:rPr lang="es-ES" dirty="0" err="1"/>
              <a:t>associated</a:t>
            </a:r>
            <a:r>
              <a:rPr lang="es-ES" dirty="0"/>
              <a:t> </a:t>
            </a:r>
            <a:r>
              <a:rPr lang="es-ES" dirty="0" err="1"/>
              <a:t>diseases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highly</a:t>
            </a:r>
            <a:r>
              <a:rPr lang="es-ES" dirty="0"/>
              <a:t> variable, and </a:t>
            </a:r>
            <a:r>
              <a:rPr lang="es-ES" dirty="0" err="1"/>
              <a:t>usually</a:t>
            </a:r>
            <a:r>
              <a:rPr lang="es-ES" dirty="0"/>
              <a:t> </a:t>
            </a:r>
            <a:r>
              <a:rPr lang="es-ES" dirty="0" err="1"/>
              <a:t>lasts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months</a:t>
            </a:r>
            <a:r>
              <a:rPr lang="es-ES" dirty="0"/>
              <a:t> to </a:t>
            </a:r>
            <a:r>
              <a:rPr lang="es-ES" dirty="0" err="1"/>
              <a:t>years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s-ES" dirty="0" err="1"/>
              <a:t>Sheep</a:t>
            </a:r>
            <a:r>
              <a:rPr lang="es-ES" dirty="0"/>
              <a:t> </a:t>
            </a:r>
            <a:r>
              <a:rPr lang="es-ES" dirty="0" err="1"/>
              <a:t>typically</a:t>
            </a:r>
            <a:r>
              <a:rPr lang="es-ES" dirty="0"/>
              <a:t> </a:t>
            </a:r>
            <a:r>
              <a:rPr lang="es-ES" dirty="0" err="1"/>
              <a:t>develop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clinical</a:t>
            </a:r>
            <a:r>
              <a:rPr lang="es-ES" dirty="0"/>
              <a:t> </a:t>
            </a:r>
            <a:r>
              <a:rPr lang="es-ES" dirty="0" err="1"/>
              <a:t>signs</a:t>
            </a:r>
            <a:r>
              <a:rPr lang="es-ES" dirty="0"/>
              <a:t> of </a:t>
            </a:r>
            <a:r>
              <a:rPr lang="es-ES" dirty="0" err="1"/>
              <a:t>maedi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are at </a:t>
            </a:r>
            <a:r>
              <a:rPr lang="es-ES" dirty="0" err="1"/>
              <a:t>least</a:t>
            </a:r>
            <a:r>
              <a:rPr lang="es-ES" dirty="0"/>
              <a:t> 3-4 </a:t>
            </a:r>
            <a:r>
              <a:rPr lang="es-ES" dirty="0" err="1"/>
              <a:t>years</a:t>
            </a:r>
            <a:r>
              <a:rPr lang="es-ES" dirty="0"/>
              <a:t> of </a:t>
            </a:r>
            <a:r>
              <a:rPr lang="es-ES" dirty="0" err="1"/>
              <a:t>age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err="1"/>
              <a:t>Visna</a:t>
            </a:r>
            <a:r>
              <a:rPr lang="es-ES" dirty="0"/>
              <a:t> </a:t>
            </a:r>
            <a:r>
              <a:rPr lang="es-ES" dirty="0" err="1"/>
              <a:t>seems</a:t>
            </a:r>
            <a:r>
              <a:rPr lang="es-ES" dirty="0"/>
              <a:t> to </a:t>
            </a:r>
            <a:r>
              <a:rPr lang="es-ES" dirty="0" err="1"/>
              <a:t>appear</a:t>
            </a:r>
            <a:r>
              <a:rPr lang="es-ES" dirty="0"/>
              <a:t> </a:t>
            </a:r>
            <a:r>
              <a:rPr lang="es-ES" dirty="0" err="1"/>
              <a:t>somewhat</a:t>
            </a:r>
            <a:r>
              <a:rPr lang="es-ES" dirty="0"/>
              <a:t> </a:t>
            </a:r>
            <a:r>
              <a:rPr lang="es-ES" dirty="0" err="1"/>
              <a:t>sooner</a:t>
            </a:r>
            <a:r>
              <a:rPr lang="es-ES" dirty="0"/>
              <a:t>,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clinical</a:t>
            </a:r>
            <a:r>
              <a:rPr lang="es-ES" dirty="0"/>
              <a:t> </a:t>
            </a:r>
            <a:r>
              <a:rPr lang="es-ES" dirty="0" err="1"/>
              <a:t>signs</a:t>
            </a:r>
            <a:r>
              <a:rPr lang="es-ES" dirty="0"/>
              <a:t> in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sheep</a:t>
            </a:r>
            <a:r>
              <a:rPr lang="es-ES" dirty="0"/>
              <a:t> as </a:t>
            </a:r>
            <a:r>
              <a:rPr lang="es-ES" dirty="0" err="1"/>
              <a:t>young</a:t>
            </a:r>
            <a:r>
              <a:rPr lang="es-ES" dirty="0"/>
              <a:t> as 2 </a:t>
            </a:r>
            <a:r>
              <a:rPr lang="es-ES" dirty="0" err="1"/>
              <a:t>years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CAEV-</a:t>
            </a:r>
            <a:r>
              <a:rPr lang="es-ES" dirty="0" err="1"/>
              <a:t>associated</a:t>
            </a:r>
            <a:r>
              <a:rPr lang="es-ES" dirty="0"/>
              <a:t> </a:t>
            </a:r>
            <a:r>
              <a:rPr lang="es-ES" dirty="0" err="1"/>
              <a:t>encephalitis</a:t>
            </a:r>
            <a:r>
              <a:rPr lang="es-ES" dirty="0"/>
              <a:t> </a:t>
            </a:r>
            <a:r>
              <a:rPr lang="es-ES" dirty="0" err="1"/>
              <a:t>usually</a:t>
            </a:r>
            <a:r>
              <a:rPr lang="es-ES" dirty="0"/>
              <a:t> </a:t>
            </a:r>
            <a:r>
              <a:rPr lang="es-ES" dirty="0" err="1"/>
              <a:t>occurs</a:t>
            </a:r>
            <a:r>
              <a:rPr lang="es-ES" dirty="0"/>
              <a:t> in </a:t>
            </a:r>
            <a:r>
              <a:rPr lang="es-ES" dirty="0" err="1"/>
              <a:t>kids</a:t>
            </a:r>
            <a:r>
              <a:rPr lang="es-ES" dirty="0"/>
              <a:t> 2 to 6 </a:t>
            </a:r>
            <a:r>
              <a:rPr lang="es-ES" dirty="0" err="1"/>
              <a:t>months</a:t>
            </a:r>
            <a:r>
              <a:rPr lang="es-ES" dirty="0"/>
              <a:t> of </a:t>
            </a:r>
            <a:r>
              <a:rPr lang="es-ES" dirty="0" err="1"/>
              <a:t>age</a:t>
            </a:r>
            <a:r>
              <a:rPr lang="es-ES" dirty="0"/>
              <a:t>, </a:t>
            </a:r>
            <a:r>
              <a:rPr lang="es-ES" dirty="0" err="1"/>
              <a:t>although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has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reported</a:t>
            </a:r>
            <a:r>
              <a:rPr lang="es-ES" dirty="0"/>
              <a:t> in </a:t>
            </a:r>
            <a:r>
              <a:rPr lang="es-ES" dirty="0" err="1"/>
              <a:t>younger</a:t>
            </a:r>
            <a:r>
              <a:rPr lang="es-ES" dirty="0"/>
              <a:t> and </a:t>
            </a:r>
            <a:r>
              <a:rPr lang="es-ES" dirty="0" err="1"/>
              <a:t>older</a:t>
            </a:r>
            <a:r>
              <a:rPr lang="es-ES" dirty="0"/>
              <a:t> </a:t>
            </a:r>
            <a:r>
              <a:rPr lang="es-ES" dirty="0" err="1"/>
              <a:t>animals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77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E12E19-3918-2843-83CD-B73CBABE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976" y="92541"/>
            <a:ext cx="11672047" cy="1325563"/>
          </a:xfrm>
        </p:spPr>
        <p:txBody>
          <a:bodyPr/>
          <a:lstStyle/>
          <a:p>
            <a:pPr algn="ctr"/>
            <a:r>
              <a:rPr lang="en-GB" b="1" dirty="0"/>
              <a:t>CLINICAL SIGNS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4682A3C-1476-6D4C-A109-CFCA5E569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976" y="1418104"/>
            <a:ext cx="11672047" cy="5090271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MAEDI IN SHEEP</a:t>
            </a:r>
            <a:r>
              <a:rPr lang="en-GB" dirty="0"/>
              <a:t>: </a:t>
            </a:r>
            <a:r>
              <a:rPr lang="es-ES" dirty="0" err="1"/>
              <a:t>progressive</a:t>
            </a:r>
            <a:r>
              <a:rPr lang="es-ES" dirty="0"/>
              <a:t> </a:t>
            </a:r>
            <a:r>
              <a:rPr lang="es-ES" dirty="0" err="1"/>
              <a:t>dyspnea</a:t>
            </a:r>
            <a:r>
              <a:rPr lang="es-ES" dirty="0"/>
              <a:t>, </a:t>
            </a:r>
            <a:r>
              <a:rPr lang="es-ES" dirty="0" err="1"/>
              <a:t>fever</a:t>
            </a:r>
            <a:r>
              <a:rPr lang="es-ES" dirty="0"/>
              <a:t>, </a:t>
            </a:r>
            <a:r>
              <a:rPr lang="es-ES" dirty="0" err="1"/>
              <a:t>bronchial</a:t>
            </a:r>
            <a:r>
              <a:rPr lang="es-ES" dirty="0"/>
              <a:t> </a:t>
            </a:r>
            <a:r>
              <a:rPr lang="es-ES" dirty="0" err="1"/>
              <a:t>exudates</a:t>
            </a:r>
            <a:r>
              <a:rPr lang="es-ES" dirty="0"/>
              <a:t> and </a:t>
            </a:r>
            <a:r>
              <a:rPr lang="es-ES" dirty="0" err="1"/>
              <a:t>depression</a:t>
            </a:r>
            <a:r>
              <a:rPr lang="es-ES" dirty="0"/>
              <a:t> are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usually</a:t>
            </a:r>
            <a:r>
              <a:rPr lang="es-ES" dirty="0"/>
              <a:t> </a:t>
            </a:r>
            <a:r>
              <a:rPr lang="es-ES" dirty="0" err="1"/>
              <a:t>seen</a:t>
            </a:r>
            <a:r>
              <a:rPr lang="es-ES" dirty="0"/>
              <a:t>. </a:t>
            </a:r>
            <a:r>
              <a:rPr lang="es-ES" dirty="0" err="1"/>
              <a:t>Genotype</a:t>
            </a:r>
            <a:r>
              <a:rPr lang="es-ES" dirty="0"/>
              <a:t> C </a:t>
            </a:r>
            <a:r>
              <a:rPr lang="es-ES" dirty="0" err="1"/>
              <a:t>viruses</a:t>
            </a:r>
            <a:r>
              <a:rPr lang="es-ES" dirty="0"/>
              <a:t> can </a:t>
            </a:r>
            <a:r>
              <a:rPr lang="es-ES" dirty="0" err="1"/>
              <a:t>also</a:t>
            </a:r>
            <a:r>
              <a:rPr lang="es-ES" dirty="0"/>
              <a:t> cause </a:t>
            </a:r>
            <a:r>
              <a:rPr lang="es-ES" dirty="0" err="1"/>
              <a:t>lung</a:t>
            </a:r>
            <a:r>
              <a:rPr lang="es-ES" dirty="0"/>
              <a:t> </a:t>
            </a:r>
            <a:r>
              <a:rPr lang="es-ES" dirty="0" err="1"/>
              <a:t>lesions</a:t>
            </a:r>
            <a:r>
              <a:rPr lang="es-ES" dirty="0"/>
              <a:t> (</a:t>
            </a:r>
            <a:r>
              <a:rPr lang="es-ES" dirty="0" err="1"/>
              <a:t>chronic</a:t>
            </a:r>
            <a:r>
              <a:rPr lang="es-ES" dirty="0"/>
              <a:t> </a:t>
            </a:r>
            <a:r>
              <a:rPr lang="es-ES" dirty="0" err="1"/>
              <a:t>interstitial</a:t>
            </a:r>
            <a:r>
              <a:rPr lang="es-ES" dirty="0"/>
              <a:t> </a:t>
            </a:r>
            <a:r>
              <a:rPr lang="es-ES" dirty="0" err="1"/>
              <a:t>pneumonia</a:t>
            </a:r>
            <a:r>
              <a:rPr lang="es-ES" dirty="0"/>
              <a:t>) in </a:t>
            </a:r>
            <a:r>
              <a:rPr lang="es-ES" dirty="0" err="1"/>
              <a:t>sheep</a:t>
            </a:r>
            <a:r>
              <a:rPr lang="es-ES" dirty="0"/>
              <a:t>. 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VISNA IN SHEEP: </a:t>
            </a:r>
            <a:r>
              <a:rPr lang="es-ES" dirty="0"/>
              <a:t>ataxia, </a:t>
            </a:r>
            <a:r>
              <a:rPr lang="es-ES" dirty="0" err="1"/>
              <a:t>incoordination</a:t>
            </a:r>
            <a:r>
              <a:rPr lang="es-ES" dirty="0"/>
              <a:t>, </a:t>
            </a:r>
            <a:r>
              <a:rPr lang="es-ES" dirty="0" err="1"/>
              <a:t>muscle</a:t>
            </a:r>
            <a:r>
              <a:rPr lang="es-ES" dirty="0"/>
              <a:t> </a:t>
            </a:r>
            <a:r>
              <a:rPr lang="es-ES" dirty="0" err="1"/>
              <a:t>tremors</a:t>
            </a:r>
            <a:r>
              <a:rPr lang="es-ES" dirty="0"/>
              <a:t>, </a:t>
            </a:r>
            <a:r>
              <a:rPr lang="es-ES" dirty="0" err="1"/>
              <a:t>paresis</a:t>
            </a:r>
            <a:r>
              <a:rPr lang="es-ES" dirty="0"/>
              <a:t> and </a:t>
            </a:r>
            <a:r>
              <a:rPr lang="es-ES" dirty="0" err="1"/>
              <a:t>paraplegia</a:t>
            </a:r>
            <a:r>
              <a:rPr lang="es-ES" dirty="0"/>
              <a:t>, </a:t>
            </a:r>
            <a:r>
              <a:rPr lang="es-ES" dirty="0" err="1"/>
              <a:t>usually</a:t>
            </a:r>
            <a:r>
              <a:rPr lang="es-ES" dirty="0"/>
              <a:t> more </a:t>
            </a:r>
            <a:r>
              <a:rPr lang="es-ES" dirty="0" err="1"/>
              <a:t>prominent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hindlegs</a:t>
            </a:r>
            <a:r>
              <a:rPr lang="es-ES" dirty="0"/>
              <a:t>.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neurological</a:t>
            </a:r>
            <a:r>
              <a:rPr lang="es-ES" dirty="0"/>
              <a:t> </a:t>
            </a:r>
            <a:r>
              <a:rPr lang="es-ES" dirty="0" err="1"/>
              <a:t>signs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rare</a:t>
            </a:r>
            <a:r>
              <a:rPr lang="es-ES" dirty="0"/>
              <a:t> </a:t>
            </a:r>
            <a:r>
              <a:rPr lang="es-ES" dirty="0" err="1"/>
              <a:t>instance</a:t>
            </a:r>
            <a:r>
              <a:rPr lang="es-ES" dirty="0"/>
              <a:t> of </a:t>
            </a:r>
            <a:r>
              <a:rPr lang="es-ES" dirty="0" err="1"/>
              <a:t>blindness</a:t>
            </a:r>
            <a:r>
              <a:rPr lang="es-ES" dirty="0"/>
              <a:t>, </a:t>
            </a:r>
            <a:r>
              <a:rPr lang="es-ES" dirty="0" err="1"/>
              <a:t>may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be </a:t>
            </a:r>
            <a:r>
              <a:rPr lang="es-ES" dirty="0" err="1"/>
              <a:t>seen</a:t>
            </a:r>
            <a:r>
              <a:rPr lang="es-ES" dirty="0"/>
              <a:t>. 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ARTHRITIS IN SHEEP: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genotype</a:t>
            </a:r>
            <a:r>
              <a:rPr lang="es-ES" dirty="0"/>
              <a:t> B virus (CAEV) </a:t>
            </a:r>
            <a:r>
              <a:rPr lang="es-ES" dirty="0" err="1"/>
              <a:t>caused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outbreak</a:t>
            </a:r>
            <a:r>
              <a:rPr lang="es-ES" dirty="0"/>
              <a:t> </a:t>
            </a:r>
            <a:r>
              <a:rPr lang="es-ES" dirty="0" err="1"/>
              <a:t>characterized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enlargement</a:t>
            </a:r>
            <a:r>
              <a:rPr lang="es-ES" dirty="0"/>
              <a:t> </a:t>
            </a:r>
            <a:r>
              <a:rPr lang="es-ES" dirty="0" err="1"/>
              <a:t>almost</a:t>
            </a:r>
            <a:r>
              <a:rPr lang="es-ES" dirty="0"/>
              <a:t> </a:t>
            </a:r>
            <a:r>
              <a:rPr lang="es-ES" dirty="0" err="1"/>
              <a:t>exclusively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carpal</a:t>
            </a:r>
            <a:r>
              <a:rPr lang="es-ES" dirty="0"/>
              <a:t> </a:t>
            </a:r>
            <a:r>
              <a:rPr lang="es-ES" dirty="0" err="1"/>
              <a:t>joint</a:t>
            </a:r>
            <a:r>
              <a:rPr lang="es-ES" dirty="0"/>
              <a:t>. </a:t>
            </a:r>
            <a:r>
              <a:rPr lang="es-ES" dirty="0" err="1"/>
              <a:t>Pain</a:t>
            </a:r>
            <a:r>
              <a:rPr lang="es-ES" dirty="0"/>
              <a:t> and </a:t>
            </a:r>
            <a:r>
              <a:rPr lang="es-ES" dirty="0" err="1"/>
              <a:t>lameness</a:t>
            </a:r>
            <a:r>
              <a:rPr lang="es-ES" dirty="0"/>
              <a:t> </a:t>
            </a:r>
            <a:r>
              <a:rPr lang="es-ES" dirty="0" err="1"/>
              <a:t>occurred</a:t>
            </a:r>
            <a:r>
              <a:rPr lang="es-ES" dirty="0"/>
              <a:t> in a </a:t>
            </a:r>
            <a:r>
              <a:rPr lang="es-ES" dirty="0" err="1"/>
              <a:t>minority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affected</a:t>
            </a:r>
            <a:r>
              <a:rPr lang="es-ES" dirty="0"/>
              <a:t> </a:t>
            </a:r>
            <a:r>
              <a:rPr lang="es-ES" dirty="0" err="1"/>
              <a:t>sheep</a:t>
            </a:r>
            <a:r>
              <a:rPr lang="es-ES" dirty="0"/>
              <a:t>. </a:t>
            </a:r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7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0E0C38-7DD7-5948-B40A-855F5C94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2" y="19143"/>
            <a:ext cx="11752729" cy="1325563"/>
          </a:xfrm>
        </p:spPr>
        <p:txBody>
          <a:bodyPr/>
          <a:lstStyle/>
          <a:p>
            <a:pPr algn="ctr"/>
            <a:r>
              <a:rPr lang="en-GB" b="1" dirty="0"/>
              <a:t>CLINICAL SIGNS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7E88953-0F88-5B46-9468-58443109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1344706"/>
            <a:ext cx="11752729" cy="5271247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ENCEPHALOMYELITIS IN GOATS.</a:t>
            </a:r>
          </a:p>
          <a:p>
            <a:pPr algn="just"/>
            <a:r>
              <a:rPr lang="en-GB" b="1" dirty="0"/>
              <a:t>POLYARTHRITIS IN GOATS.</a:t>
            </a:r>
          </a:p>
          <a:p>
            <a:pPr algn="just"/>
            <a:r>
              <a:rPr lang="en-GB" b="1" dirty="0"/>
              <a:t>DYSPNEA IN GOAT.</a:t>
            </a:r>
          </a:p>
          <a:p>
            <a:pPr algn="just"/>
            <a:r>
              <a:rPr lang="en-GB" b="1" dirty="0"/>
              <a:t>MASTITIS IN SHEEO AND GOATS.</a:t>
            </a:r>
          </a:p>
          <a:p>
            <a:pPr algn="just"/>
            <a:r>
              <a:rPr lang="en-GB" b="1" dirty="0"/>
              <a:t>OTHER EFFECTS IN SHEEP AND GOATS</a:t>
            </a:r>
            <a:r>
              <a:rPr lang="en-GB" dirty="0"/>
              <a:t>: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studies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others</a:t>
            </a:r>
            <a:r>
              <a:rPr lang="es-ES" dirty="0"/>
              <a:t>,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reported</a:t>
            </a:r>
            <a:r>
              <a:rPr lang="es-ES" dirty="0"/>
              <a:t> </a:t>
            </a:r>
            <a:r>
              <a:rPr lang="es-ES" dirty="0" err="1"/>
              <a:t>decreased</a:t>
            </a:r>
            <a:r>
              <a:rPr lang="es-ES" dirty="0"/>
              <a:t> </a:t>
            </a:r>
            <a:r>
              <a:rPr lang="es-ES" dirty="0" err="1"/>
              <a:t>fertility</a:t>
            </a:r>
            <a:r>
              <a:rPr lang="es-ES" dirty="0"/>
              <a:t> in SRLV-</a:t>
            </a:r>
            <a:r>
              <a:rPr lang="es-ES" dirty="0" err="1"/>
              <a:t>infected</a:t>
            </a:r>
            <a:r>
              <a:rPr lang="es-ES" dirty="0"/>
              <a:t> </a:t>
            </a:r>
            <a:r>
              <a:rPr lang="es-ES" dirty="0" err="1"/>
              <a:t>animals</a:t>
            </a:r>
            <a:r>
              <a:rPr lang="es-ES" dirty="0"/>
              <a:t> and </a:t>
            </a:r>
            <a:r>
              <a:rPr lang="es-ES" dirty="0" err="1"/>
              <a:t>lower</a:t>
            </a:r>
            <a:r>
              <a:rPr lang="es-ES" dirty="0"/>
              <a:t> </a:t>
            </a:r>
            <a:r>
              <a:rPr lang="es-ES" dirty="0" err="1"/>
              <a:t>birth</a:t>
            </a:r>
            <a:r>
              <a:rPr lang="es-ES" dirty="0"/>
              <a:t> </a:t>
            </a:r>
            <a:r>
              <a:rPr lang="es-ES" dirty="0" err="1"/>
              <a:t>weights</a:t>
            </a:r>
            <a:r>
              <a:rPr lang="es-ES" dirty="0"/>
              <a:t> in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offspring</a:t>
            </a:r>
            <a:r>
              <a:rPr lang="es-ES" dirty="0"/>
              <a:t>. </a:t>
            </a:r>
            <a:r>
              <a:rPr lang="es-ES" dirty="0" err="1"/>
              <a:t>Weight</a:t>
            </a:r>
            <a:r>
              <a:rPr lang="es-ES" dirty="0"/>
              <a:t> </a:t>
            </a:r>
            <a:r>
              <a:rPr lang="es-ES" dirty="0" err="1"/>
              <a:t>gain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decreased</a:t>
            </a:r>
            <a:r>
              <a:rPr lang="es-ES" dirty="0"/>
              <a:t> in </a:t>
            </a:r>
            <a:r>
              <a:rPr lang="es-ES" dirty="0" err="1"/>
              <a:t>young</a:t>
            </a:r>
            <a:r>
              <a:rPr lang="es-ES" dirty="0"/>
              <a:t> </a:t>
            </a:r>
            <a:r>
              <a:rPr lang="es-ES" dirty="0" err="1"/>
              <a:t>animals</a:t>
            </a:r>
            <a:r>
              <a:rPr lang="es-ES" dirty="0"/>
              <a:t>, </a:t>
            </a:r>
            <a:r>
              <a:rPr lang="es-ES" dirty="0" err="1"/>
              <a:t>possibly</a:t>
            </a:r>
            <a:r>
              <a:rPr lang="es-ES" dirty="0"/>
              <a:t> </a:t>
            </a:r>
            <a:r>
              <a:rPr lang="es-ES" dirty="0" err="1"/>
              <a:t>due</a:t>
            </a:r>
            <a:r>
              <a:rPr lang="es-ES" dirty="0"/>
              <a:t> to </a:t>
            </a:r>
            <a:r>
              <a:rPr lang="es-ES" dirty="0" err="1"/>
              <a:t>lower</a:t>
            </a:r>
            <a:r>
              <a:rPr lang="es-ES" dirty="0"/>
              <a:t> </a:t>
            </a:r>
            <a:r>
              <a:rPr lang="es-ES" dirty="0" err="1"/>
              <a:t>milk</a:t>
            </a:r>
            <a:r>
              <a:rPr lang="es-ES" dirty="0"/>
              <a:t> </a:t>
            </a:r>
            <a:r>
              <a:rPr lang="es-ES" dirty="0" err="1"/>
              <a:t>yields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dams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indurative</a:t>
            </a:r>
            <a:r>
              <a:rPr lang="es-ES" dirty="0"/>
              <a:t> mastitis. </a:t>
            </a:r>
          </a:p>
          <a:p>
            <a:pPr algn="just"/>
            <a:r>
              <a:rPr lang="en-GB" b="1" dirty="0"/>
              <a:t>INFECTIONS IN WILD OR CAPTIVE WILD SPECIES</a:t>
            </a:r>
            <a:r>
              <a:rPr lang="en-GB" dirty="0"/>
              <a:t>: </a:t>
            </a:r>
            <a:r>
              <a:rPr lang="es-ES" dirty="0"/>
              <a:t>Captive Rocky Mountain </a:t>
            </a:r>
            <a:r>
              <a:rPr lang="es-ES" dirty="0" err="1"/>
              <a:t>goats</a:t>
            </a:r>
            <a:r>
              <a:rPr lang="es-ES" dirty="0"/>
              <a:t> </a:t>
            </a:r>
            <a:r>
              <a:rPr lang="es-ES" dirty="0" err="1"/>
              <a:t>infected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CAEV </a:t>
            </a:r>
            <a:r>
              <a:rPr lang="es-ES" dirty="0" err="1"/>
              <a:t>developed</a:t>
            </a:r>
            <a:r>
              <a:rPr lang="es-ES" dirty="0"/>
              <a:t> </a:t>
            </a:r>
            <a:r>
              <a:rPr lang="es-ES" dirty="0" err="1"/>
              <a:t>signs</a:t>
            </a:r>
            <a:r>
              <a:rPr lang="es-ES" dirty="0"/>
              <a:t> of </a:t>
            </a:r>
            <a:r>
              <a:rPr lang="es-ES" dirty="0" err="1"/>
              <a:t>chronic</a:t>
            </a:r>
            <a:r>
              <a:rPr lang="es-ES" dirty="0"/>
              <a:t> </a:t>
            </a:r>
            <a:r>
              <a:rPr lang="es-ES" dirty="0" err="1"/>
              <a:t>pneumonia</a:t>
            </a:r>
            <a:r>
              <a:rPr lang="es-ES" dirty="0"/>
              <a:t> and </a:t>
            </a:r>
            <a:r>
              <a:rPr lang="es-ES" dirty="0" err="1"/>
              <a:t>wasting</a:t>
            </a:r>
            <a:r>
              <a:rPr lang="es-ES" dirty="0"/>
              <a:t>,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neurological</a:t>
            </a:r>
            <a:r>
              <a:rPr lang="es-ES" dirty="0"/>
              <a:t> </a:t>
            </a:r>
            <a:r>
              <a:rPr lang="es-ES" dirty="0" err="1"/>
              <a:t>signs</a:t>
            </a:r>
            <a:r>
              <a:rPr lang="es-ES" dirty="0"/>
              <a:t> and /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joint</a:t>
            </a:r>
            <a:r>
              <a:rPr lang="es-ES" dirty="0"/>
              <a:t> </a:t>
            </a:r>
            <a:r>
              <a:rPr lang="es-ES" dirty="0" err="1"/>
              <a:t>lesions</a:t>
            </a:r>
            <a:r>
              <a:rPr lang="es-ES" dirty="0"/>
              <a:t> in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animals</a:t>
            </a:r>
            <a:r>
              <a:rPr lang="es-ES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79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816CFF-80B4-E442-816A-2E809DEDB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" y="208965"/>
            <a:ext cx="628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POST MORTEM LESIONS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5F6F420-FE0B-EF42-B5A9-6352E16D5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78" y="1230170"/>
            <a:ext cx="6311022" cy="5193489"/>
          </a:xfrm>
        </p:spPr>
        <p:txBody>
          <a:bodyPr anchor="t">
            <a:normAutofit/>
          </a:bodyPr>
          <a:lstStyle/>
          <a:p>
            <a:pPr algn="just"/>
            <a:r>
              <a:rPr lang="en-GB" sz="2200" b="1" dirty="0"/>
              <a:t>MAEDI</a:t>
            </a:r>
            <a:r>
              <a:rPr lang="en-GB" sz="2200" dirty="0"/>
              <a:t>: </a:t>
            </a:r>
            <a:r>
              <a:rPr lang="es-ES" sz="2200" dirty="0"/>
              <a:t>In </a:t>
            </a:r>
            <a:r>
              <a:rPr lang="es-ES" sz="2200" dirty="0" err="1"/>
              <a:t>sheep</a:t>
            </a:r>
            <a:r>
              <a:rPr lang="es-ES" sz="2200" dirty="0"/>
              <a:t> </a:t>
            </a:r>
            <a:r>
              <a:rPr lang="es-ES" sz="2200" dirty="0" err="1"/>
              <a:t>with</a:t>
            </a:r>
            <a:r>
              <a:rPr lang="es-ES" sz="2200" dirty="0"/>
              <a:t> </a:t>
            </a:r>
            <a:r>
              <a:rPr lang="es-ES" sz="2200" dirty="0" err="1"/>
              <a:t>maedi</a:t>
            </a:r>
            <a:r>
              <a:rPr lang="es-ES" sz="2200" dirty="0"/>
              <a:t>,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lungs</a:t>
            </a:r>
            <a:r>
              <a:rPr lang="es-ES" sz="2200" dirty="0"/>
              <a:t> are </a:t>
            </a:r>
            <a:r>
              <a:rPr lang="es-ES" sz="2200" dirty="0" err="1"/>
              <a:t>enlarged</a:t>
            </a:r>
            <a:r>
              <a:rPr lang="es-ES" sz="2200" dirty="0"/>
              <a:t>, </a:t>
            </a:r>
            <a:r>
              <a:rPr lang="es-ES" sz="2200" dirty="0" err="1"/>
              <a:t>abnormally</a:t>
            </a:r>
            <a:r>
              <a:rPr lang="es-ES" sz="2200" dirty="0"/>
              <a:t> </a:t>
            </a:r>
            <a:r>
              <a:rPr lang="es-ES" sz="2200" dirty="0" err="1"/>
              <a:t>firm</a:t>
            </a:r>
            <a:r>
              <a:rPr lang="es-ES" sz="2200" dirty="0"/>
              <a:t> and heavy, and </a:t>
            </a:r>
            <a:r>
              <a:rPr lang="es-ES" sz="2200" dirty="0" err="1"/>
              <a:t>fail</a:t>
            </a:r>
            <a:r>
              <a:rPr lang="es-ES" sz="2200" dirty="0"/>
              <a:t> to </a:t>
            </a:r>
            <a:r>
              <a:rPr lang="es-ES" sz="2200" dirty="0" err="1"/>
              <a:t>collapse</a:t>
            </a:r>
            <a:r>
              <a:rPr lang="es-ES" sz="2200" dirty="0"/>
              <a:t> </a:t>
            </a:r>
            <a:r>
              <a:rPr lang="es-ES" sz="2200" dirty="0" err="1"/>
              <a:t>when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thoracic</a:t>
            </a:r>
            <a:r>
              <a:rPr lang="es-ES" sz="2200" dirty="0"/>
              <a:t> </a:t>
            </a:r>
            <a:r>
              <a:rPr lang="es-ES" sz="2200" dirty="0" err="1"/>
              <a:t>cavity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/>
              <a:t>opened</a:t>
            </a:r>
            <a:r>
              <a:rPr lang="es-ES" sz="2200" dirty="0"/>
              <a:t>. </a:t>
            </a:r>
            <a:r>
              <a:rPr lang="es-ES" sz="2200" dirty="0" err="1"/>
              <a:t>Nodules</a:t>
            </a:r>
            <a:r>
              <a:rPr lang="es-ES" sz="2200" dirty="0"/>
              <a:t> </a:t>
            </a:r>
            <a:r>
              <a:rPr lang="es-ES" sz="2200" dirty="0" err="1"/>
              <a:t>may</a:t>
            </a:r>
            <a:r>
              <a:rPr lang="es-ES" sz="2200" dirty="0"/>
              <a:t> be </a:t>
            </a:r>
            <a:r>
              <a:rPr lang="es-ES" sz="2200" dirty="0" err="1"/>
              <a:t>found</a:t>
            </a:r>
            <a:r>
              <a:rPr lang="es-ES" sz="2200" dirty="0"/>
              <a:t> </a:t>
            </a:r>
            <a:r>
              <a:rPr lang="es-ES" sz="2200" dirty="0" err="1"/>
              <a:t>around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smaller</a:t>
            </a:r>
            <a:r>
              <a:rPr lang="es-ES" sz="2200" dirty="0"/>
              <a:t> </a:t>
            </a:r>
            <a:r>
              <a:rPr lang="es-ES" sz="2200" dirty="0" err="1"/>
              <a:t>airways</a:t>
            </a:r>
            <a:r>
              <a:rPr lang="es-ES" sz="2200" dirty="0"/>
              <a:t> and </a:t>
            </a:r>
            <a:r>
              <a:rPr lang="es-ES" sz="2200" dirty="0" err="1"/>
              <a:t>blood</a:t>
            </a:r>
            <a:r>
              <a:rPr lang="es-ES" sz="2200" dirty="0"/>
              <a:t> </a:t>
            </a:r>
            <a:r>
              <a:rPr lang="es-ES" sz="2200" dirty="0" err="1"/>
              <a:t>vessels</a:t>
            </a:r>
            <a:r>
              <a:rPr lang="es-ES" sz="2200" dirty="0"/>
              <a:t>, and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mediastinal</a:t>
            </a:r>
            <a:r>
              <a:rPr lang="es-ES" sz="2200" dirty="0"/>
              <a:t> and </a:t>
            </a:r>
            <a:r>
              <a:rPr lang="es-ES" sz="2200" dirty="0" err="1"/>
              <a:t>tracheobronchial</a:t>
            </a:r>
            <a:r>
              <a:rPr lang="es-ES" sz="2200" dirty="0"/>
              <a:t> </a:t>
            </a:r>
            <a:r>
              <a:rPr lang="es-ES" sz="2200" dirty="0" err="1"/>
              <a:t>lymph</a:t>
            </a:r>
            <a:r>
              <a:rPr lang="es-ES" sz="2200" dirty="0"/>
              <a:t> </a:t>
            </a:r>
            <a:r>
              <a:rPr lang="es-ES" sz="2200" dirty="0" err="1"/>
              <a:t>nodes</a:t>
            </a:r>
            <a:r>
              <a:rPr lang="es-ES" sz="2200" dirty="0"/>
              <a:t> are </a:t>
            </a:r>
            <a:r>
              <a:rPr lang="es-ES" sz="2200" dirty="0" err="1"/>
              <a:t>usually</a:t>
            </a:r>
            <a:r>
              <a:rPr lang="es-ES" sz="2200" dirty="0"/>
              <a:t> </a:t>
            </a:r>
            <a:r>
              <a:rPr lang="es-ES" sz="2200" dirty="0" err="1"/>
              <a:t>enlarged</a:t>
            </a:r>
            <a:r>
              <a:rPr lang="es-ES" sz="2200" dirty="0"/>
              <a:t> and </a:t>
            </a:r>
            <a:r>
              <a:rPr lang="es-ES" sz="2200" dirty="0" err="1"/>
              <a:t>edematous</a:t>
            </a:r>
            <a:r>
              <a:rPr lang="es-ES" sz="2200" dirty="0"/>
              <a:t>. </a:t>
            </a:r>
          </a:p>
          <a:p>
            <a:pPr algn="just"/>
            <a:endParaRPr lang="es-ES" sz="1800" dirty="0"/>
          </a:p>
          <a:p>
            <a:pPr lvl="1" algn="just"/>
            <a:r>
              <a:rPr lang="es-ES" b="1" dirty="0" err="1"/>
              <a:t>Description</a:t>
            </a:r>
            <a:r>
              <a:rPr lang="es-ES" b="1" dirty="0"/>
              <a:t>: </a:t>
            </a:r>
            <a:r>
              <a:rPr lang="es-ES" dirty="0" err="1"/>
              <a:t>Sheep</a:t>
            </a:r>
            <a:r>
              <a:rPr lang="es-ES" dirty="0"/>
              <a:t>, </a:t>
            </a:r>
            <a:r>
              <a:rPr lang="es-ES" dirty="0" err="1"/>
              <a:t>lung</a:t>
            </a:r>
            <a:r>
              <a:rPr lang="es-ES" dirty="0"/>
              <a:t>. </a:t>
            </a:r>
            <a:r>
              <a:rPr lang="es-ES" dirty="0" err="1"/>
              <a:t>Lung</a:t>
            </a:r>
            <a:r>
              <a:rPr lang="es-ES" dirty="0"/>
              <a:t> </a:t>
            </a:r>
            <a:r>
              <a:rPr lang="es-ES" dirty="0" err="1"/>
              <a:t>fails</a:t>
            </a:r>
            <a:r>
              <a:rPr lang="es-ES" dirty="0"/>
              <a:t> to </a:t>
            </a:r>
            <a:r>
              <a:rPr lang="es-ES" dirty="0" err="1"/>
              <a:t>deflate</a:t>
            </a:r>
            <a:r>
              <a:rPr lang="es-ES" dirty="0"/>
              <a:t> and </a:t>
            </a:r>
            <a:r>
              <a:rPr lang="es-ES" dirty="0" err="1"/>
              <a:t>contains</a:t>
            </a:r>
            <a:r>
              <a:rPr lang="es-ES" dirty="0"/>
              <a:t> </a:t>
            </a:r>
            <a:r>
              <a:rPr lang="es-ES" dirty="0" err="1"/>
              <a:t>coalescing</a:t>
            </a:r>
            <a:r>
              <a:rPr lang="es-ES" dirty="0"/>
              <a:t> multifocal gray-</a:t>
            </a:r>
            <a:r>
              <a:rPr lang="es-ES" dirty="0" err="1"/>
              <a:t>white</a:t>
            </a:r>
            <a:r>
              <a:rPr lang="es-ES" dirty="0"/>
              <a:t> </a:t>
            </a:r>
            <a:r>
              <a:rPr lang="es-ES" dirty="0" err="1"/>
              <a:t>nodules</a:t>
            </a:r>
            <a:r>
              <a:rPr lang="es-ES" dirty="0"/>
              <a:t>/plaques (</a:t>
            </a:r>
            <a:r>
              <a:rPr lang="es-ES" dirty="0" err="1"/>
              <a:t>proliferative</a:t>
            </a:r>
            <a:r>
              <a:rPr lang="es-ES" dirty="0"/>
              <a:t> </a:t>
            </a:r>
            <a:r>
              <a:rPr lang="es-ES" dirty="0" err="1"/>
              <a:t>lymphocytes</a:t>
            </a:r>
            <a:r>
              <a:rPr lang="es-ES" dirty="0"/>
              <a:t> and </a:t>
            </a:r>
            <a:r>
              <a:rPr lang="es-ES" dirty="0" err="1"/>
              <a:t>pneumocytes</a:t>
            </a:r>
            <a:r>
              <a:rPr lang="es-ES" dirty="0"/>
              <a:t>)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adjacent</a:t>
            </a:r>
            <a:r>
              <a:rPr lang="es-ES" dirty="0"/>
              <a:t> </a:t>
            </a:r>
            <a:r>
              <a:rPr lang="es-ES" dirty="0" err="1"/>
              <a:t>atelectatic</a:t>
            </a:r>
            <a:r>
              <a:rPr lang="es-ES" dirty="0"/>
              <a:t> </a:t>
            </a:r>
            <a:r>
              <a:rPr lang="es-ES" dirty="0" err="1"/>
              <a:t>depressed</a:t>
            </a:r>
            <a:r>
              <a:rPr lang="es-ES" dirty="0"/>
              <a:t> </a:t>
            </a:r>
            <a:r>
              <a:rPr lang="es-ES" dirty="0" err="1"/>
              <a:t>parenchyma</a:t>
            </a:r>
            <a:r>
              <a:rPr lang="es-ES" dirty="0"/>
              <a:t> (red-</a:t>
            </a:r>
            <a:r>
              <a:rPr lang="es-ES" dirty="0" err="1"/>
              <a:t>pink</a:t>
            </a:r>
            <a:r>
              <a:rPr lang="es-ES" dirty="0"/>
              <a:t>).</a:t>
            </a:r>
            <a:endParaRPr lang="es-ES" sz="1400" dirty="0"/>
          </a:p>
          <a:p>
            <a:endParaRPr lang="es-ES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7F8E3BD-F921-9846-83B7-76639149C5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72" r="18657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5640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D34543-4EC6-844C-ACA2-253F02F54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365125"/>
            <a:ext cx="11704320" cy="1325563"/>
          </a:xfrm>
        </p:spPr>
        <p:txBody>
          <a:bodyPr/>
          <a:lstStyle/>
          <a:p>
            <a:pPr algn="ctr"/>
            <a:r>
              <a:rPr lang="en-GB" b="1" dirty="0"/>
              <a:t>POST MORTEM LESIONS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622C1C6-2BD6-A541-8588-58AA4D27C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690688"/>
            <a:ext cx="11704320" cy="4778692"/>
          </a:xfrm>
        </p:spPr>
        <p:txBody>
          <a:bodyPr/>
          <a:lstStyle/>
          <a:p>
            <a:pPr algn="just"/>
            <a:r>
              <a:rPr lang="en-GB" b="1" dirty="0"/>
              <a:t>NEUROLOGICAL FORMS</a:t>
            </a:r>
            <a:r>
              <a:rPr lang="en-GB" dirty="0"/>
              <a:t>: </a:t>
            </a:r>
            <a:r>
              <a:rPr lang="es-ES" dirty="0" err="1"/>
              <a:t>Apart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wasting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carcass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gross</a:t>
            </a:r>
            <a:r>
              <a:rPr lang="es-ES" dirty="0"/>
              <a:t> </a:t>
            </a:r>
            <a:r>
              <a:rPr lang="es-ES" dirty="0" err="1"/>
              <a:t>lesions</a:t>
            </a:r>
            <a:r>
              <a:rPr lang="es-ES" dirty="0"/>
              <a:t> of </a:t>
            </a:r>
            <a:r>
              <a:rPr lang="es-ES" dirty="0" err="1"/>
              <a:t>visna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encephalitic</a:t>
            </a:r>
            <a:r>
              <a:rPr lang="es-ES" dirty="0"/>
              <a:t> </a:t>
            </a:r>
            <a:r>
              <a:rPr lang="es-ES" dirty="0" err="1"/>
              <a:t>form</a:t>
            </a:r>
            <a:r>
              <a:rPr lang="es-ES" dirty="0"/>
              <a:t> of </a:t>
            </a:r>
            <a:r>
              <a:rPr lang="es-ES" dirty="0" err="1"/>
              <a:t>caprine</a:t>
            </a:r>
            <a:r>
              <a:rPr lang="es-ES" dirty="0"/>
              <a:t> </a:t>
            </a:r>
            <a:r>
              <a:rPr lang="es-ES" dirty="0" err="1"/>
              <a:t>arthritis</a:t>
            </a:r>
            <a:r>
              <a:rPr lang="es-ES" dirty="0"/>
              <a:t> and </a:t>
            </a:r>
            <a:r>
              <a:rPr lang="es-ES" dirty="0" err="1"/>
              <a:t>encephalitis</a:t>
            </a:r>
            <a:r>
              <a:rPr lang="es-ES" dirty="0"/>
              <a:t> are </a:t>
            </a:r>
            <a:r>
              <a:rPr lang="es-ES" dirty="0" err="1"/>
              <a:t>usually</a:t>
            </a:r>
            <a:r>
              <a:rPr lang="es-ES" dirty="0"/>
              <a:t> </a:t>
            </a:r>
            <a:r>
              <a:rPr lang="es-ES" dirty="0" err="1"/>
              <a:t>limited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brain</a:t>
            </a:r>
            <a:r>
              <a:rPr lang="es-ES" dirty="0"/>
              <a:t> and </a:t>
            </a:r>
            <a:r>
              <a:rPr lang="es-ES" dirty="0" err="1"/>
              <a:t>spinal</a:t>
            </a:r>
            <a:r>
              <a:rPr lang="es-ES" dirty="0"/>
              <a:t> </a:t>
            </a:r>
            <a:r>
              <a:rPr lang="es-ES" dirty="0" err="1"/>
              <a:t>cord</a:t>
            </a:r>
            <a:r>
              <a:rPr lang="es-ES" dirty="0"/>
              <a:t>. The meninges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cloudy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spinal</a:t>
            </a:r>
            <a:r>
              <a:rPr lang="es-ES" dirty="0"/>
              <a:t> </a:t>
            </a:r>
            <a:r>
              <a:rPr lang="es-ES" dirty="0" err="1"/>
              <a:t>cord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swollen</a:t>
            </a:r>
            <a:r>
              <a:rPr lang="es-ES" dirty="0"/>
              <a:t>. 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MASTITIS: </a:t>
            </a:r>
            <a:r>
              <a:rPr lang="es-ES" dirty="0"/>
              <a:t>In </a:t>
            </a:r>
            <a:r>
              <a:rPr lang="es-ES" dirty="0" err="1"/>
              <a:t>animals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indurative</a:t>
            </a:r>
            <a:r>
              <a:rPr lang="es-ES" dirty="0"/>
              <a:t> mastitis,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udder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diffusely</a:t>
            </a:r>
            <a:r>
              <a:rPr lang="es-ES" dirty="0"/>
              <a:t> </a:t>
            </a:r>
            <a:r>
              <a:rPr lang="es-ES" dirty="0" err="1"/>
              <a:t>indurated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associated</a:t>
            </a:r>
            <a:r>
              <a:rPr lang="es-ES" dirty="0"/>
              <a:t> </a:t>
            </a:r>
            <a:r>
              <a:rPr lang="es-ES" dirty="0" err="1"/>
              <a:t>lymph</a:t>
            </a:r>
            <a:r>
              <a:rPr lang="es-ES" dirty="0"/>
              <a:t> </a:t>
            </a:r>
            <a:r>
              <a:rPr lang="es-ES" dirty="0" err="1"/>
              <a:t>nodes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enlarged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516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3C86A2-A327-F948-82AA-E80380DCD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1145286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POST MORTEM LESIONS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C384D82-A3D6-D146-9EAA-507D0E81B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57300"/>
            <a:ext cx="4480560" cy="532638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3200" b="1" dirty="0"/>
              <a:t>ARTHRITIS: </a:t>
            </a:r>
            <a:r>
              <a:rPr lang="es-ES" sz="3200" dirty="0"/>
              <a:t>The </a:t>
            </a:r>
            <a:r>
              <a:rPr lang="es-ES" sz="3200" dirty="0" err="1"/>
              <a:t>lesions</a:t>
            </a:r>
            <a:r>
              <a:rPr lang="es-ES" sz="3200" dirty="0"/>
              <a:t> </a:t>
            </a:r>
            <a:r>
              <a:rPr lang="es-ES" sz="3200" dirty="0" err="1"/>
              <a:t>mainly</a:t>
            </a:r>
            <a:r>
              <a:rPr lang="es-ES" sz="3200" dirty="0"/>
              <a:t> </a:t>
            </a:r>
            <a:r>
              <a:rPr lang="es-ES" sz="3200" dirty="0" err="1"/>
              <a:t>affect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carpal</a:t>
            </a:r>
            <a:r>
              <a:rPr lang="es-ES" sz="3200" dirty="0"/>
              <a:t> </a:t>
            </a:r>
            <a:r>
              <a:rPr lang="es-ES" sz="3200" dirty="0" err="1"/>
              <a:t>joints</a:t>
            </a:r>
            <a:r>
              <a:rPr lang="es-ES" sz="3200" dirty="0"/>
              <a:t>, and to a </a:t>
            </a:r>
            <a:r>
              <a:rPr lang="es-ES" sz="3200" dirty="0" err="1"/>
              <a:t>lesser</a:t>
            </a:r>
            <a:r>
              <a:rPr lang="es-ES" sz="3200" dirty="0"/>
              <a:t> </a:t>
            </a:r>
            <a:r>
              <a:rPr lang="es-ES" sz="3200" dirty="0" err="1"/>
              <a:t>extent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tarsal</a:t>
            </a:r>
            <a:r>
              <a:rPr lang="es-ES" sz="3200" dirty="0"/>
              <a:t> </a:t>
            </a:r>
            <a:r>
              <a:rPr lang="es-ES" sz="3200" dirty="0" err="1"/>
              <a:t>joints</a:t>
            </a:r>
            <a:r>
              <a:rPr lang="es-ES" sz="3200" dirty="0"/>
              <a:t>. The </a:t>
            </a:r>
            <a:r>
              <a:rPr lang="es-ES" sz="3200" dirty="0" err="1"/>
              <a:t>joint</a:t>
            </a:r>
            <a:r>
              <a:rPr lang="es-ES" sz="3200" dirty="0"/>
              <a:t> capsules, </a:t>
            </a:r>
            <a:r>
              <a:rPr lang="es-ES" sz="3200" dirty="0" err="1"/>
              <a:t>tendon</a:t>
            </a:r>
            <a:r>
              <a:rPr lang="es-ES" sz="3200" dirty="0"/>
              <a:t> </a:t>
            </a:r>
            <a:r>
              <a:rPr lang="es-ES" sz="3200" dirty="0" err="1"/>
              <a:t>sheaths</a:t>
            </a:r>
            <a:r>
              <a:rPr lang="es-ES" sz="3200" dirty="0"/>
              <a:t> and </a:t>
            </a:r>
            <a:r>
              <a:rPr lang="es-ES" sz="3200" dirty="0" err="1"/>
              <a:t>bursae</a:t>
            </a:r>
            <a:r>
              <a:rPr lang="es-ES" sz="3200" dirty="0"/>
              <a:t> </a:t>
            </a:r>
            <a:r>
              <a:rPr lang="es-ES" sz="3200" dirty="0" err="1"/>
              <a:t>may</a:t>
            </a:r>
            <a:r>
              <a:rPr lang="es-ES" sz="3200" dirty="0"/>
              <a:t> be </a:t>
            </a:r>
            <a:r>
              <a:rPr lang="es-ES" sz="3200" dirty="0" err="1"/>
              <a:t>calcified</a:t>
            </a:r>
            <a:r>
              <a:rPr lang="es-ES" sz="3200" dirty="0"/>
              <a:t>. </a:t>
            </a:r>
          </a:p>
          <a:p>
            <a:pPr marL="0" indent="0" algn="just">
              <a:buNone/>
            </a:pPr>
            <a:endParaRPr lang="es-ES" sz="3200" dirty="0"/>
          </a:p>
          <a:p>
            <a:pPr lvl="1" algn="just"/>
            <a:r>
              <a:rPr lang="es-ES" b="1" dirty="0" err="1"/>
              <a:t>Description</a:t>
            </a:r>
            <a:r>
              <a:rPr lang="es-ES" b="1" dirty="0"/>
              <a:t>: </a:t>
            </a:r>
            <a:r>
              <a:rPr lang="es-ES" dirty="0" err="1"/>
              <a:t>Sheep</a:t>
            </a:r>
            <a:r>
              <a:rPr lang="es-ES" dirty="0"/>
              <a:t>, </a:t>
            </a:r>
            <a:r>
              <a:rPr lang="es-ES" dirty="0" err="1"/>
              <a:t>lung</a:t>
            </a:r>
            <a:r>
              <a:rPr lang="es-ES" dirty="0"/>
              <a:t>. </a:t>
            </a:r>
            <a:r>
              <a:rPr lang="es-ES" dirty="0" err="1"/>
              <a:t>Lung</a:t>
            </a:r>
            <a:r>
              <a:rPr lang="es-ES" dirty="0"/>
              <a:t> </a:t>
            </a:r>
            <a:r>
              <a:rPr lang="es-ES" dirty="0" err="1"/>
              <a:t>fails</a:t>
            </a:r>
            <a:r>
              <a:rPr lang="es-ES" dirty="0"/>
              <a:t> to </a:t>
            </a:r>
            <a:r>
              <a:rPr lang="es-ES" dirty="0" err="1"/>
              <a:t>deflate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pale gray </a:t>
            </a:r>
            <a:r>
              <a:rPr lang="es-ES" dirty="0" err="1"/>
              <a:t>coalescing</a:t>
            </a:r>
            <a:r>
              <a:rPr lang="es-ES" dirty="0"/>
              <a:t> </a:t>
            </a:r>
            <a:r>
              <a:rPr lang="es-ES" dirty="0" err="1"/>
              <a:t>proliferative</a:t>
            </a:r>
            <a:r>
              <a:rPr lang="es-ES" dirty="0"/>
              <a:t> </a:t>
            </a:r>
            <a:r>
              <a:rPr lang="es-ES" dirty="0" err="1"/>
              <a:t>areas</a:t>
            </a:r>
            <a:r>
              <a:rPr lang="es-ES" dirty="0"/>
              <a:t> and </a:t>
            </a:r>
            <a:r>
              <a:rPr lang="es-ES" dirty="0" err="1"/>
              <a:t>cranioventral</a:t>
            </a:r>
            <a:r>
              <a:rPr lang="es-ES" dirty="0"/>
              <a:t> </a:t>
            </a:r>
            <a:r>
              <a:rPr lang="es-ES" dirty="0" err="1"/>
              <a:t>atelectasis</a:t>
            </a:r>
            <a:r>
              <a:rPr lang="es-ES" dirty="0"/>
              <a:t> (</a:t>
            </a:r>
            <a:r>
              <a:rPr lang="es-ES" dirty="0" err="1"/>
              <a:t>reddish</a:t>
            </a:r>
            <a:r>
              <a:rPr lang="es-ES" dirty="0"/>
              <a:t> área).</a:t>
            </a:r>
            <a:endParaRPr lang="en-GB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864F695-99D0-1141-8ACD-94F226068C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18" r="-1" b="-1"/>
          <a:stretch/>
        </p:blipFill>
        <p:spPr>
          <a:xfrm>
            <a:off x="5280660" y="15613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45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04413B-AEE8-384B-A630-F9FC6DC0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MACROSCOPICAL LESIONS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233EB8A5-A279-DA4E-9333-837C397D8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673" y="2426818"/>
            <a:ext cx="2961704" cy="399763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7F86BEAD-14B6-F84D-A9C3-FDEA11C9BD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45073" y="2911619"/>
            <a:ext cx="5455917" cy="30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36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8A2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B05244-4BE5-0B45-9F0C-86CBA89FE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MICROSCOPICAL LESIONS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EA7AE27E-CA1F-D14C-87B5-34F20FCEC3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1831" y="961812"/>
            <a:ext cx="6641737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59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AA4DFC-1B74-7A43-A066-18D5BEC8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46037"/>
            <a:ext cx="11704320" cy="1325563"/>
          </a:xfrm>
        </p:spPr>
        <p:txBody>
          <a:bodyPr/>
          <a:lstStyle/>
          <a:p>
            <a:pPr algn="ctr"/>
            <a:r>
              <a:rPr lang="en-GB" b="1" dirty="0"/>
              <a:t>DIAGNOSTIC TESTS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F16C276-CC45-944F-A46F-F500BE838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71600"/>
            <a:ext cx="11704320" cy="4805363"/>
          </a:xfrm>
        </p:spPr>
        <p:txBody>
          <a:bodyPr>
            <a:normAutofit/>
          </a:bodyPr>
          <a:lstStyle/>
          <a:p>
            <a:pPr algn="just"/>
            <a:r>
              <a:rPr lang="es-ES" dirty="0" err="1"/>
              <a:t>Diseases</a:t>
            </a:r>
            <a:r>
              <a:rPr lang="es-ES" dirty="0"/>
              <a:t> </a:t>
            </a:r>
            <a:r>
              <a:rPr lang="es-ES" dirty="0" err="1"/>
              <a:t>caused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SRLVs</a:t>
            </a:r>
            <a:r>
              <a:rPr lang="es-ES" dirty="0"/>
              <a:t> can be </a:t>
            </a:r>
            <a:r>
              <a:rPr lang="es-ES" dirty="0" err="1"/>
              <a:t>diagnosed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both</a:t>
            </a:r>
            <a:r>
              <a:rPr lang="es-ES" dirty="0"/>
              <a:t> </a:t>
            </a:r>
            <a:r>
              <a:rPr lang="es-ES" dirty="0" err="1"/>
              <a:t>virological</a:t>
            </a:r>
            <a:r>
              <a:rPr lang="es-ES" dirty="0"/>
              <a:t> and </a:t>
            </a:r>
            <a:r>
              <a:rPr lang="es-ES" dirty="0" err="1"/>
              <a:t>serological</a:t>
            </a:r>
            <a:r>
              <a:rPr lang="es-ES" dirty="0"/>
              <a:t> </a:t>
            </a:r>
            <a:r>
              <a:rPr lang="es-ES" dirty="0" err="1"/>
              <a:t>methods</a:t>
            </a:r>
            <a:r>
              <a:rPr lang="es-ES" dirty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dirty="0" err="1"/>
              <a:t>Antibodies</a:t>
            </a:r>
            <a:r>
              <a:rPr lang="es-ES" dirty="0"/>
              <a:t> to </a:t>
            </a:r>
            <a:r>
              <a:rPr lang="es-ES" dirty="0" err="1"/>
              <a:t>SRLVs</a:t>
            </a:r>
            <a:r>
              <a:rPr lang="es-ES" dirty="0"/>
              <a:t> are </a:t>
            </a:r>
            <a:r>
              <a:rPr lang="es-ES" dirty="0" err="1"/>
              <a:t>usually</a:t>
            </a:r>
            <a:r>
              <a:rPr lang="es-ES" dirty="0"/>
              <a:t> </a:t>
            </a:r>
            <a:r>
              <a:rPr lang="es-ES" dirty="0" err="1"/>
              <a:t>diagnosed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various</a:t>
            </a:r>
            <a:r>
              <a:rPr lang="es-ES" dirty="0"/>
              <a:t> </a:t>
            </a:r>
            <a:r>
              <a:rPr lang="es-ES" dirty="0" err="1"/>
              <a:t>enzyme-linked</a:t>
            </a:r>
            <a:r>
              <a:rPr lang="es-ES" dirty="0"/>
              <a:t> </a:t>
            </a:r>
            <a:r>
              <a:rPr lang="es-ES" dirty="0" err="1"/>
              <a:t>immunosorbent</a:t>
            </a:r>
            <a:r>
              <a:rPr lang="es-ES" dirty="0"/>
              <a:t> </a:t>
            </a:r>
            <a:r>
              <a:rPr lang="es-ES" dirty="0" err="1"/>
              <a:t>assays</a:t>
            </a:r>
            <a:r>
              <a:rPr lang="es-ES" dirty="0"/>
              <a:t> (</a:t>
            </a:r>
            <a:r>
              <a:rPr lang="es-ES" dirty="0" err="1"/>
              <a:t>ELISAs</a:t>
            </a:r>
            <a:r>
              <a:rPr lang="es-ES" dirty="0"/>
              <a:t>) </a:t>
            </a:r>
            <a:r>
              <a:rPr lang="es-ES" dirty="0" err="1"/>
              <a:t>or</a:t>
            </a:r>
            <a:r>
              <a:rPr lang="es-ES" dirty="0"/>
              <a:t> agar gel </a:t>
            </a:r>
            <a:r>
              <a:rPr lang="es-ES" dirty="0" err="1"/>
              <a:t>immunodiffusion</a:t>
            </a:r>
            <a:r>
              <a:rPr lang="es-ES" dirty="0"/>
              <a:t> (AGID) </a:t>
            </a:r>
            <a:r>
              <a:rPr lang="es-ES" dirty="0" err="1"/>
              <a:t>tests</a:t>
            </a:r>
            <a:r>
              <a:rPr lang="es-ES" dirty="0"/>
              <a:t>, </a:t>
            </a:r>
            <a:r>
              <a:rPr lang="es-ES" dirty="0" err="1"/>
              <a:t>using</a:t>
            </a:r>
            <a:r>
              <a:rPr lang="es-ES" dirty="0"/>
              <a:t> </a:t>
            </a:r>
            <a:r>
              <a:rPr lang="es-ES" dirty="0" err="1"/>
              <a:t>either</a:t>
            </a:r>
            <a:r>
              <a:rPr lang="es-ES" dirty="0"/>
              <a:t> </a:t>
            </a:r>
            <a:r>
              <a:rPr lang="es-ES" dirty="0" err="1"/>
              <a:t>serum</a:t>
            </a:r>
            <a:r>
              <a:rPr lang="es-ES" dirty="0"/>
              <a:t> </a:t>
            </a:r>
            <a:r>
              <a:rPr lang="es-ES" dirty="0" err="1"/>
              <a:t>samples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milk</a:t>
            </a:r>
            <a:r>
              <a:rPr lang="es-ES" dirty="0"/>
              <a:t>. </a:t>
            </a:r>
          </a:p>
          <a:p>
            <a:pPr algn="just"/>
            <a:endParaRPr lang="es-ES" dirty="0"/>
          </a:p>
          <a:p>
            <a:pPr algn="just"/>
            <a:r>
              <a:rPr lang="es-ES" dirty="0" err="1"/>
              <a:t>Polymerase</a:t>
            </a:r>
            <a:r>
              <a:rPr lang="es-ES" dirty="0"/>
              <a:t> </a:t>
            </a:r>
            <a:r>
              <a:rPr lang="es-ES" dirty="0" err="1"/>
              <a:t>chain</a:t>
            </a:r>
            <a:r>
              <a:rPr lang="es-ES" dirty="0"/>
              <a:t> </a:t>
            </a:r>
            <a:r>
              <a:rPr lang="es-ES" dirty="0" err="1"/>
              <a:t>reaction</a:t>
            </a:r>
            <a:r>
              <a:rPr lang="es-ES" dirty="0"/>
              <a:t> (PCR) </a:t>
            </a:r>
            <a:r>
              <a:rPr lang="es-ES" dirty="0" err="1"/>
              <a:t>assays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virus </a:t>
            </a:r>
            <a:r>
              <a:rPr lang="es-ES" dirty="0" err="1"/>
              <a:t>isolation</a:t>
            </a:r>
            <a:r>
              <a:rPr lang="es-ES" dirty="0"/>
              <a:t> can </a:t>
            </a:r>
            <a:r>
              <a:rPr lang="es-ES" dirty="0" err="1"/>
              <a:t>also</a:t>
            </a:r>
            <a:r>
              <a:rPr lang="es-ES" dirty="0"/>
              <a:t> be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diagnosis.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tests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particularly</a:t>
            </a:r>
            <a:r>
              <a:rPr lang="es-ES" dirty="0"/>
              <a:t> </a:t>
            </a:r>
            <a:r>
              <a:rPr lang="es-ES" dirty="0" err="1"/>
              <a:t>useful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animal </a:t>
            </a:r>
            <a:r>
              <a:rPr lang="es-ES" dirty="0" err="1"/>
              <a:t>seroconverts</a:t>
            </a:r>
            <a:r>
              <a:rPr lang="es-ES" dirty="0"/>
              <a:t>. </a:t>
            </a:r>
          </a:p>
          <a:p>
            <a:endParaRPr lang="es-ES" dirty="0"/>
          </a:p>
          <a:p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327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7D9D0F-5484-994C-9D5D-3FD7D5804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DIAGNOSIS TESTS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4FAD119-073C-7F47-B62D-B65B7A3C8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747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At </a:t>
            </a:r>
            <a:r>
              <a:rPr lang="es-ES" dirty="0" err="1"/>
              <a:t>necropsy</a:t>
            </a:r>
            <a:r>
              <a:rPr lang="es-ES" dirty="0"/>
              <a:t>, </a:t>
            </a:r>
            <a:r>
              <a:rPr lang="es-ES" dirty="0" err="1"/>
              <a:t>SRLVs</a:t>
            </a:r>
            <a:r>
              <a:rPr lang="es-ES" dirty="0"/>
              <a:t> can be </a:t>
            </a:r>
            <a:r>
              <a:rPr lang="es-ES" dirty="0" err="1"/>
              <a:t>found</a:t>
            </a:r>
            <a:r>
              <a:rPr lang="es-ES" dirty="0"/>
              <a:t> in </a:t>
            </a:r>
            <a:r>
              <a:rPr lang="es-ES" dirty="0" err="1"/>
              <a:t>affected</a:t>
            </a:r>
            <a:r>
              <a:rPr lang="es-ES" dirty="0"/>
              <a:t> </a:t>
            </a:r>
            <a:r>
              <a:rPr lang="es-ES" dirty="0" err="1"/>
              <a:t>tissues</a:t>
            </a:r>
            <a:r>
              <a:rPr lang="es-ES" dirty="0"/>
              <a:t>,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lung</a:t>
            </a:r>
            <a:r>
              <a:rPr lang="es-ES" dirty="0"/>
              <a:t>, </a:t>
            </a:r>
            <a:r>
              <a:rPr lang="es-ES" dirty="0" err="1"/>
              <a:t>mediastinal</a:t>
            </a:r>
            <a:r>
              <a:rPr lang="es-ES" dirty="0"/>
              <a:t> </a:t>
            </a:r>
            <a:r>
              <a:rPr lang="es-ES" dirty="0" err="1"/>
              <a:t>lymph</a:t>
            </a:r>
            <a:r>
              <a:rPr lang="es-ES" dirty="0"/>
              <a:t> </a:t>
            </a:r>
            <a:r>
              <a:rPr lang="es-ES" dirty="0" err="1"/>
              <a:t>node</a:t>
            </a:r>
            <a:r>
              <a:rPr lang="es-ES" dirty="0"/>
              <a:t> and spleen (</a:t>
            </a:r>
            <a:r>
              <a:rPr lang="es-ES" dirty="0" err="1"/>
              <a:t>maedi</a:t>
            </a:r>
            <a:r>
              <a:rPr lang="es-ES" dirty="0"/>
              <a:t>); </a:t>
            </a:r>
            <a:r>
              <a:rPr lang="es-ES" dirty="0" err="1"/>
              <a:t>brain</a:t>
            </a:r>
            <a:r>
              <a:rPr lang="es-ES" dirty="0"/>
              <a:t> and </a:t>
            </a:r>
            <a:r>
              <a:rPr lang="es-ES" dirty="0" err="1"/>
              <a:t>spinal</a:t>
            </a:r>
            <a:r>
              <a:rPr lang="es-ES" dirty="0"/>
              <a:t> </a:t>
            </a:r>
            <a:r>
              <a:rPr lang="es-ES" dirty="0" err="1"/>
              <a:t>cord</a:t>
            </a:r>
            <a:r>
              <a:rPr lang="es-ES" dirty="0"/>
              <a:t> (</a:t>
            </a:r>
            <a:r>
              <a:rPr lang="es-ES" dirty="0" err="1"/>
              <a:t>visna</a:t>
            </a:r>
            <a:r>
              <a:rPr lang="es-ES" dirty="0"/>
              <a:t>); </a:t>
            </a:r>
            <a:r>
              <a:rPr lang="es-ES" dirty="0" err="1"/>
              <a:t>choroid</a:t>
            </a:r>
            <a:r>
              <a:rPr lang="es-ES" dirty="0"/>
              <a:t> </a:t>
            </a:r>
            <a:r>
              <a:rPr lang="es-ES" dirty="0" err="1"/>
              <a:t>plexus</a:t>
            </a:r>
            <a:r>
              <a:rPr lang="es-ES" dirty="0"/>
              <a:t>, </a:t>
            </a:r>
            <a:r>
              <a:rPr lang="es-ES" dirty="0" err="1"/>
              <a:t>udder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synovial</a:t>
            </a:r>
            <a:r>
              <a:rPr lang="es-ES" dirty="0"/>
              <a:t> </a:t>
            </a:r>
            <a:r>
              <a:rPr lang="es-ES" dirty="0" err="1"/>
              <a:t>membrane</a:t>
            </a:r>
            <a:r>
              <a:rPr lang="es-ES" dirty="0"/>
              <a:t>. </a:t>
            </a:r>
          </a:p>
          <a:p>
            <a:endParaRPr lang="en-GB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CF65F1C-7EED-5243-9031-506217B896E8}"/>
              </a:ext>
            </a:extLst>
          </p:cNvPr>
          <p:cNvSpPr txBox="1"/>
          <p:nvPr/>
        </p:nvSpPr>
        <p:spPr>
          <a:xfrm>
            <a:off x="838200" y="3566160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err="1"/>
              <a:t>Histology</a:t>
            </a:r>
            <a:r>
              <a:rPr lang="es-ES" sz="2800" dirty="0"/>
              <a:t> of </a:t>
            </a:r>
            <a:r>
              <a:rPr lang="es-ES" sz="2800" dirty="0" err="1"/>
              <a:t>affected</a:t>
            </a:r>
            <a:r>
              <a:rPr lang="es-ES" sz="2800" dirty="0"/>
              <a:t> </a:t>
            </a:r>
            <a:r>
              <a:rPr lang="es-ES" sz="2800" dirty="0" err="1"/>
              <a:t>tissues</a:t>
            </a:r>
            <a:r>
              <a:rPr lang="es-ES" sz="2800" dirty="0"/>
              <a:t>, </a:t>
            </a:r>
            <a:r>
              <a:rPr lang="es-ES" sz="2800" dirty="0" err="1"/>
              <a:t>using</a:t>
            </a:r>
            <a:r>
              <a:rPr lang="es-ES" sz="2800" dirty="0"/>
              <a:t> </a:t>
            </a:r>
            <a:r>
              <a:rPr lang="es-ES" sz="2800" dirty="0" err="1"/>
              <a:t>biopsy</a:t>
            </a:r>
            <a:r>
              <a:rPr lang="es-ES" sz="2800" dirty="0"/>
              <a:t> </a:t>
            </a:r>
            <a:r>
              <a:rPr lang="es-ES" sz="2800" dirty="0" err="1"/>
              <a:t>or</a:t>
            </a:r>
            <a:r>
              <a:rPr lang="es-ES" sz="2800" dirty="0"/>
              <a:t> </a:t>
            </a:r>
            <a:r>
              <a:rPr lang="es-ES" sz="2800" dirty="0" err="1"/>
              <a:t>necropsy</a:t>
            </a:r>
            <a:r>
              <a:rPr lang="es-ES" sz="2800" dirty="0"/>
              <a:t> </a:t>
            </a:r>
            <a:r>
              <a:rPr lang="es-ES" sz="2800" dirty="0" err="1"/>
              <a:t>samples</a:t>
            </a:r>
            <a:r>
              <a:rPr lang="es-ES" sz="2800" dirty="0"/>
              <a:t>, can </a:t>
            </a:r>
            <a:r>
              <a:rPr lang="es-ES" sz="2800" dirty="0" err="1"/>
              <a:t>help</a:t>
            </a:r>
            <a:r>
              <a:rPr lang="es-ES" sz="2800" dirty="0"/>
              <a:t> </a:t>
            </a:r>
            <a:r>
              <a:rPr lang="es-ES" sz="2800" dirty="0" err="1"/>
              <a:t>confirm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diagnosis in </a:t>
            </a:r>
            <a:r>
              <a:rPr lang="es-ES" sz="2800" dirty="0" err="1"/>
              <a:t>symptomatic</a:t>
            </a:r>
            <a:r>
              <a:rPr lang="es-ES" sz="2800" dirty="0"/>
              <a:t> </a:t>
            </a:r>
            <a:r>
              <a:rPr lang="es-ES" sz="2800" dirty="0" err="1"/>
              <a:t>animals</a:t>
            </a:r>
            <a:r>
              <a:rPr lang="es-E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171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62066E-EC06-1841-9B14-37847139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365125"/>
            <a:ext cx="11591364" cy="1325563"/>
          </a:xfrm>
        </p:spPr>
        <p:txBody>
          <a:bodyPr/>
          <a:lstStyle/>
          <a:p>
            <a:pPr algn="ctr"/>
            <a:r>
              <a:rPr lang="en-GB" b="1" dirty="0"/>
              <a:t>INDEX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E03C2E4-0E2B-7B4F-A470-95A144A23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318" y="1475535"/>
            <a:ext cx="11591364" cy="4468065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Importance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Etiology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Species affected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Geographic distribution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Transmission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Disinfection</a:t>
            </a:r>
          </a:p>
          <a:p>
            <a:pPr marL="742950" indent="-742950">
              <a:buFont typeface="+mj-lt"/>
              <a:buAutoNum type="arabicPeriod"/>
            </a:pPr>
            <a:endParaRPr lang="en-GB" sz="4000" dirty="0"/>
          </a:p>
          <a:p>
            <a:pPr marL="742950" indent="-742950">
              <a:buFont typeface="+mj-lt"/>
              <a:buAutoNum type="arabicPeriod"/>
            </a:pPr>
            <a:endParaRPr lang="en-GB" sz="4000" dirty="0"/>
          </a:p>
          <a:p>
            <a:pPr marL="742950" indent="-742950">
              <a:buFont typeface="+mj-lt"/>
              <a:buAutoNum type="arabicPeriod"/>
            </a:pP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Incubation period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Clinical signs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Post Mortem Lesions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Diagnostic tests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Treatment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Control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Bibliography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158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BB7529-235E-E845-A847-EF24F9A44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65125"/>
            <a:ext cx="11247120" cy="1325563"/>
          </a:xfrm>
        </p:spPr>
        <p:txBody>
          <a:bodyPr/>
          <a:lstStyle/>
          <a:p>
            <a:pPr algn="ctr"/>
            <a:r>
              <a:rPr lang="en-GB" b="1" dirty="0"/>
              <a:t>TREATMENT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9C18E1C-9342-CD4D-BD09-E5BA45EC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825625"/>
            <a:ext cx="11247120" cy="4351338"/>
          </a:xfrm>
        </p:spPr>
        <p:txBody>
          <a:bodyPr/>
          <a:lstStyle/>
          <a:p>
            <a:pPr algn="just"/>
            <a:r>
              <a:rPr lang="es-ES" dirty="0" err="1"/>
              <a:t>There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no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treatment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diseases</a:t>
            </a:r>
            <a:r>
              <a:rPr lang="es-ES" dirty="0"/>
              <a:t> </a:t>
            </a:r>
            <a:r>
              <a:rPr lang="es-ES" dirty="0" err="1"/>
              <a:t>caused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SRLVs</a:t>
            </a:r>
            <a:r>
              <a:rPr lang="es-ES" dirty="0"/>
              <a:t>. </a:t>
            </a:r>
            <a:r>
              <a:rPr lang="es-ES" dirty="0" err="1"/>
              <a:t>Supportive</a:t>
            </a:r>
            <a:r>
              <a:rPr lang="es-ES" dirty="0"/>
              <a:t> </a:t>
            </a:r>
            <a:r>
              <a:rPr lang="es-ES" dirty="0" err="1"/>
              <a:t>therapy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helpful</a:t>
            </a:r>
            <a:r>
              <a:rPr lang="es-ES" dirty="0"/>
              <a:t> in individual </a:t>
            </a:r>
            <a:r>
              <a:rPr lang="es-ES" dirty="0" err="1"/>
              <a:t>animals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cannot</a:t>
            </a:r>
            <a:r>
              <a:rPr lang="es-ES" dirty="0"/>
              <a:t> stop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progression</a:t>
            </a:r>
            <a:r>
              <a:rPr lang="es-ES" dirty="0"/>
              <a:t> of </a:t>
            </a:r>
            <a:r>
              <a:rPr lang="es-ES" dirty="0" err="1"/>
              <a:t>disease</a:t>
            </a:r>
            <a:r>
              <a:rPr lang="es-ES" dirty="0"/>
              <a:t>. 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r>
              <a:rPr lang="es-ES" dirty="0" err="1"/>
              <a:t>Antibiotics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secondary</a:t>
            </a:r>
            <a:r>
              <a:rPr lang="es-ES" dirty="0"/>
              <a:t> </a:t>
            </a:r>
            <a:r>
              <a:rPr lang="es-ES" dirty="0" err="1"/>
              <a:t>bacterial</a:t>
            </a:r>
            <a:r>
              <a:rPr lang="es-ES" dirty="0"/>
              <a:t> </a:t>
            </a:r>
            <a:r>
              <a:rPr lang="es-ES" dirty="0" err="1"/>
              <a:t>infections</a:t>
            </a:r>
            <a:r>
              <a:rPr lang="es-ES" dirty="0"/>
              <a:t> in cases of mastitis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pneumonitis</a:t>
            </a:r>
            <a:r>
              <a:rPr lang="es-ES" dirty="0"/>
              <a:t>. High-</a:t>
            </a:r>
            <a:r>
              <a:rPr lang="es-ES" dirty="0" err="1"/>
              <a:t>quality</a:t>
            </a:r>
            <a:r>
              <a:rPr lang="es-ES" dirty="0"/>
              <a:t>, </a:t>
            </a:r>
            <a:r>
              <a:rPr lang="es-ES" dirty="0" err="1"/>
              <a:t>readily</a:t>
            </a:r>
            <a:r>
              <a:rPr lang="es-ES" dirty="0"/>
              <a:t> digestible </a:t>
            </a:r>
            <a:r>
              <a:rPr lang="es-ES" dirty="0" err="1"/>
              <a:t>feed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</a:t>
            </a:r>
            <a:r>
              <a:rPr lang="es-ES" dirty="0" err="1"/>
              <a:t>delay</a:t>
            </a:r>
            <a:r>
              <a:rPr lang="es-ES" dirty="0"/>
              <a:t> </a:t>
            </a:r>
            <a:r>
              <a:rPr lang="es-ES" dirty="0" err="1"/>
              <a:t>wasting</a:t>
            </a:r>
            <a:r>
              <a:rPr lang="es-ES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014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87FA1C-3BD6-C84D-9A25-14B193A4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14617"/>
            <a:ext cx="11590020" cy="1325563"/>
          </a:xfrm>
        </p:spPr>
        <p:txBody>
          <a:bodyPr/>
          <a:lstStyle/>
          <a:p>
            <a:pPr algn="ctr"/>
            <a:r>
              <a:rPr lang="en-GB" b="1" dirty="0"/>
              <a:t>CONTROL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1412A9D-7D44-0B46-9D9E-D0079244B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440180"/>
            <a:ext cx="11590020" cy="5006339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DISEASE REPORTING</a:t>
            </a:r>
            <a:r>
              <a:rPr lang="en-GB" dirty="0"/>
              <a:t>: </a:t>
            </a:r>
            <a:r>
              <a:rPr lang="es-ES" dirty="0" err="1"/>
              <a:t>Veterinarians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</a:t>
            </a:r>
            <a:r>
              <a:rPr lang="es-ES" dirty="0" err="1"/>
              <a:t>encounter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suspect</a:t>
            </a:r>
            <a:r>
              <a:rPr lang="es-ES" dirty="0"/>
              <a:t> a reportable </a:t>
            </a:r>
            <a:r>
              <a:rPr lang="es-ES" dirty="0" err="1"/>
              <a:t>disease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</a:t>
            </a:r>
            <a:r>
              <a:rPr lang="es-ES" dirty="0" err="1"/>
              <a:t>follow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and/</a:t>
            </a:r>
            <a:r>
              <a:rPr lang="es-ES" dirty="0" err="1"/>
              <a:t>or</a:t>
            </a:r>
            <a:r>
              <a:rPr lang="es-ES" dirty="0"/>
              <a:t> local </a:t>
            </a:r>
            <a:r>
              <a:rPr lang="es-ES" dirty="0" err="1"/>
              <a:t>guidelines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informing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proper</a:t>
            </a:r>
            <a:r>
              <a:rPr lang="es-ES" dirty="0"/>
              <a:t> </a:t>
            </a:r>
            <a:r>
              <a:rPr lang="es-ES" dirty="0" err="1"/>
              <a:t>authorities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b="1" dirty="0"/>
              <a:t>PREVENTION</a:t>
            </a:r>
            <a:r>
              <a:rPr lang="es-ES" dirty="0"/>
              <a:t>: </a:t>
            </a:r>
          </a:p>
          <a:p>
            <a:pPr lvl="1" algn="just"/>
            <a:r>
              <a:rPr lang="es-ES" dirty="0" err="1"/>
              <a:t>Uninfected</a:t>
            </a:r>
            <a:r>
              <a:rPr lang="es-ES" dirty="0"/>
              <a:t> </a:t>
            </a:r>
            <a:r>
              <a:rPr lang="es-ES" dirty="0" err="1"/>
              <a:t>herds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be </a:t>
            </a:r>
            <a:r>
              <a:rPr lang="es-ES" dirty="0" err="1"/>
              <a:t>kept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contact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untested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seropositive</a:t>
            </a:r>
            <a:r>
              <a:rPr lang="es-ES" dirty="0"/>
              <a:t> </a:t>
            </a:r>
            <a:r>
              <a:rPr lang="es-ES" dirty="0" err="1"/>
              <a:t>herds</a:t>
            </a:r>
            <a:r>
              <a:rPr lang="es-ES" dirty="0"/>
              <a:t>. </a:t>
            </a:r>
            <a:r>
              <a:rPr lang="es-ES" dirty="0" err="1"/>
              <a:t>Mixing</a:t>
            </a:r>
            <a:r>
              <a:rPr lang="es-ES" dirty="0"/>
              <a:t> </a:t>
            </a:r>
            <a:r>
              <a:rPr lang="es-ES" dirty="0" err="1"/>
              <a:t>sheep</a:t>
            </a:r>
            <a:r>
              <a:rPr lang="es-ES" dirty="0"/>
              <a:t> and </a:t>
            </a:r>
            <a:r>
              <a:rPr lang="es-ES" dirty="0" err="1"/>
              <a:t>goats</a:t>
            </a:r>
            <a:r>
              <a:rPr lang="es-ES" dirty="0"/>
              <a:t>,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feeding</a:t>
            </a:r>
            <a:r>
              <a:rPr lang="es-ES" dirty="0"/>
              <a:t> </a:t>
            </a:r>
            <a:r>
              <a:rPr lang="es-ES" dirty="0" err="1"/>
              <a:t>milk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colostrum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species</a:t>
            </a:r>
            <a:r>
              <a:rPr lang="es-ES" dirty="0"/>
              <a:t> to </a:t>
            </a:r>
            <a:r>
              <a:rPr lang="es-ES" dirty="0" err="1"/>
              <a:t>another</a:t>
            </a:r>
            <a:r>
              <a:rPr lang="es-ES" dirty="0"/>
              <a:t>, can lead to </a:t>
            </a:r>
            <a:r>
              <a:rPr lang="es-ES" dirty="0" err="1"/>
              <a:t>the</a:t>
            </a:r>
            <a:r>
              <a:rPr lang="es-ES" dirty="0"/>
              <a:t> transfer of </a:t>
            </a:r>
            <a:r>
              <a:rPr lang="es-ES" dirty="0" err="1"/>
              <a:t>viruses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species</a:t>
            </a:r>
            <a:r>
              <a:rPr lang="es-ES" dirty="0"/>
              <a:t>. </a:t>
            </a:r>
            <a:r>
              <a:rPr lang="es-ES" dirty="0" err="1"/>
              <a:t>There</a:t>
            </a:r>
            <a:r>
              <a:rPr lang="es-ES" dirty="0"/>
              <a:t> are </a:t>
            </a:r>
            <a:r>
              <a:rPr lang="es-ES" dirty="0" err="1"/>
              <a:t>currently</a:t>
            </a:r>
            <a:r>
              <a:rPr lang="es-ES" dirty="0"/>
              <a:t> no </a:t>
            </a:r>
            <a:r>
              <a:rPr lang="es-ES" dirty="0" err="1"/>
              <a:t>vaccines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SRLVs</a:t>
            </a:r>
            <a:r>
              <a:rPr lang="es-ES" dirty="0"/>
              <a:t>. </a:t>
            </a:r>
          </a:p>
          <a:p>
            <a:pPr lvl="1" algn="just"/>
            <a:r>
              <a:rPr lang="es-ES" dirty="0"/>
              <a:t>The </a:t>
            </a:r>
            <a:r>
              <a:rPr lang="es-ES" dirty="0" err="1"/>
              <a:t>discovery</a:t>
            </a:r>
            <a:r>
              <a:rPr lang="es-ES" dirty="0"/>
              <a:t> of genes </a:t>
            </a:r>
            <a:r>
              <a:rPr lang="es-ES" dirty="0" err="1"/>
              <a:t>associated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increased</a:t>
            </a:r>
            <a:r>
              <a:rPr lang="es-ES" dirty="0"/>
              <a:t> </a:t>
            </a:r>
            <a:r>
              <a:rPr lang="es-ES" dirty="0" err="1"/>
              <a:t>susceptibility</a:t>
            </a:r>
            <a:r>
              <a:rPr lang="es-ES" dirty="0"/>
              <a:t> to </a:t>
            </a:r>
            <a:r>
              <a:rPr lang="es-ES" dirty="0" err="1"/>
              <a:t>SRLVs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</a:t>
            </a:r>
            <a:r>
              <a:rPr lang="es-ES" dirty="0" err="1"/>
              <a:t>make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possible</a:t>
            </a:r>
            <a:r>
              <a:rPr lang="es-ES" dirty="0"/>
              <a:t> to produce </a:t>
            </a:r>
            <a:r>
              <a:rPr lang="es-ES" dirty="0" err="1"/>
              <a:t>disease-resistant</a:t>
            </a:r>
            <a:r>
              <a:rPr lang="es-ES" dirty="0"/>
              <a:t> </a:t>
            </a:r>
            <a:r>
              <a:rPr lang="es-ES" dirty="0" err="1"/>
              <a:t>flocks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selective</a:t>
            </a:r>
            <a:r>
              <a:rPr lang="es-ES" dirty="0"/>
              <a:t> </a:t>
            </a:r>
            <a:r>
              <a:rPr lang="es-ES" dirty="0" err="1"/>
              <a:t>breeding</a:t>
            </a:r>
            <a:r>
              <a:rPr lang="es-ES" dirty="0"/>
              <a:t>. </a:t>
            </a:r>
          </a:p>
          <a:p>
            <a:endParaRPr lang="es-ES" dirty="0"/>
          </a:p>
          <a:p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145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5CEE51-5013-814C-B1BE-C38AE44DF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BIBLIOGRAPHY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D0E71C9-2BE0-AA4E-98E3-F5103786C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1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ES" dirty="0"/>
              <a:t>The Merck </a:t>
            </a:r>
            <a:r>
              <a:rPr lang="es-ES" dirty="0" err="1"/>
              <a:t>Veterinary</a:t>
            </a:r>
            <a:r>
              <a:rPr lang="es-ES" dirty="0"/>
              <a:t> Manual </a:t>
            </a:r>
          </a:p>
          <a:p>
            <a:r>
              <a:rPr lang="es-ES" dirty="0"/>
              <a:t>http://</a:t>
            </a:r>
            <a:r>
              <a:rPr lang="es-ES" dirty="0" err="1"/>
              <a:t>www.merckmanuals.com</a:t>
            </a:r>
            <a:r>
              <a:rPr lang="es-ES" dirty="0"/>
              <a:t>/ </a:t>
            </a:r>
          </a:p>
          <a:p>
            <a:r>
              <a:rPr lang="es-ES" dirty="0" err="1"/>
              <a:t>World</a:t>
            </a:r>
            <a:r>
              <a:rPr lang="es-ES" dirty="0"/>
              <a:t> </a:t>
            </a:r>
            <a:r>
              <a:rPr lang="es-ES" dirty="0" err="1"/>
              <a:t>Organization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Animal </a:t>
            </a:r>
            <a:r>
              <a:rPr lang="es-ES" dirty="0" err="1"/>
              <a:t>Health</a:t>
            </a:r>
            <a:r>
              <a:rPr lang="es-ES" dirty="0"/>
              <a:t> (OIE) </a:t>
            </a:r>
          </a:p>
          <a:p>
            <a:r>
              <a:rPr lang="es-ES" dirty="0"/>
              <a:t>http://</a:t>
            </a:r>
            <a:r>
              <a:rPr lang="es-ES" dirty="0" err="1"/>
              <a:t>www.oie.int</a:t>
            </a:r>
            <a:r>
              <a:rPr lang="es-ES" dirty="0"/>
              <a:t> </a:t>
            </a:r>
          </a:p>
          <a:p>
            <a:r>
              <a:rPr lang="es-ES" dirty="0"/>
              <a:t>OIE Manual of </a:t>
            </a:r>
            <a:r>
              <a:rPr lang="es-ES" dirty="0" err="1"/>
              <a:t>Diagnostic</a:t>
            </a:r>
            <a:r>
              <a:rPr lang="es-ES" dirty="0"/>
              <a:t> </a:t>
            </a:r>
            <a:r>
              <a:rPr lang="es-ES" dirty="0" err="1"/>
              <a:t>Tests</a:t>
            </a:r>
            <a:r>
              <a:rPr lang="es-ES" dirty="0"/>
              <a:t> and </a:t>
            </a:r>
            <a:r>
              <a:rPr lang="es-ES" dirty="0" err="1"/>
              <a:t>Vaccines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Terrestrial</a:t>
            </a:r>
            <a:r>
              <a:rPr lang="es-ES" dirty="0"/>
              <a:t> </a:t>
            </a:r>
            <a:r>
              <a:rPr lang="es-ES" dirty="0" err="1"/>
              <a:t>Animals</a:t>
            </a:r>
            <a:r>
              <a:rPr lang="es-ES" dirty="0"/>
              <a:t> http://</a:t>
            </a:r>
            <a:r>
              <a:rPr lang="es-ES" dirty="0" err="1"/>
              <a:t>www.oie.int</a:t>
            </a:r>
            <a:r>
              <a:rPr lang="es-ES" dirty="0"/>
              <a:t>/</a:t>
            </a:r>
            <a:r>
              <a:rPr lang="es-ES" dirty="0" err="1"/>
              <a:t>international</a:t>
            </a:r>
            <a:r>
              <a:rPr lang="es-ES" dirty="0"/>
              <a:t>-standard-</a:t>
            </a:r>
            <a:r>
              <a:rPr lang="es-ES" dirty="0" err="1"/>
              <a:t>setting</a:t>
            </a:r>
            <a:r>
              <a:rPr lang="es-ES" dirty="0"/>
              <a:t>/</a:t>
            </a:r>
            <a:r>
              <a:rPr lang="es-ES" dirty="0" err="1"/>
              <a:t>terrestrial</a:t>
            </a:r>
            <a:r>
              <a:rPr lang="es-ES" dirty="0"/>
              <a:t>- manual/</a:t>
            </a:r>
            <a:r>
              <a:rPr lang="es-ES" dirty="0" err="1"/>
              <a:t>access</a:t>
            </a:r>
            <a:r>
              <a:rPr lang="es-ES" dirty="0"/>
              <a:t>-online/ </a:t>
            </a:r>
          </a:p>
          <a:p>
            <a:r>
              <a:rPr lang="es-ES" dirty="0"/>
              <a:t>OIE </a:t>
            </a:r>
            <a:r>
              <a:rPr lang="es-ES" dirty="0" err="1"/>
              <a:t>Terrestrial</a:t>
            </a:r>
            <a:r>
              <a:rPr lang="es-ES" dirty="0"/>
              <a:t> Animal </a:t>
            </a:r>
            <a:r>
              <a:rPr lang="es-ES" dirty="0" err="1"/>
              <a:t>Health</a:t>
            </a:r>
            <a:r>
              <a:rPr lang="es-ES" dirty="0"/>
              <a:t> </a:t>
            </a:r>
            <a:r>
              <a:rPr lang="es-ES" dirty="0" err="1"/>
              <a:t>Code</a:t>
            </a:r>
            <a:r>
              <a:rPr lang="es-ES" dirty="0"/>
              <a:t> </a:t>
            </a:r>
          </a:p>
          <a:p>
            <a:r>
              <a:rPr lang="es-ES" dirty="0"/>
              <a:t>http://</a:t>
            </a:r>
            <a:r>
              <a:rPr lang="es-ES" dirty="0" err="1"/>
              <a:t>www.oie.int</a:t>
            </a:r>
            <a:r>
              <a:rPr lang="es-ES" dirty="0"/>
              <a:t>/</a:t>
            </a:r>
            <a:r>
              <a:rPr lang="es-ES" dirty="0" err="1"/>
              <a:t>international</a:t>
            </a:r>
            <a:r>
              <a:rPr lang="es-ES" dirty="0"/>
              <a:t>-standard-</a:t>
            </a:r>
            <a:r>
              <a:rPr lang="es-ES" dirty="0" err="1"/>
              <a:t>setting</a:t>
            </a:r>
            <a:r>
              <a:rPr lang="es-ES" dirty="0"/>
              <a:t>/</a:t>
            </a:r>
            <a:r>
              <a:rPr lang="es-ES" dirty="0" err="1"/>
              <a:t>terrestrial</a:t>
            </a:r>
            <a:r>
              <a:rPr lang="es-ES" dirty="0"/>
              <a:t>- </a:t>
            </a:r>
            <a:r>
              <a:rPr lang="es-ES" dirty="0" err="1"/>
              <a:t>code</a:t>
            </a:r>
            <a:r>
              <a:rPr lang="es-ES" dirty="0"/>
              <a:t>/</a:t>
            </a:r>
            <a:r>
              <a:rPr lang="es-ES" dirty="0" err="1"/>
              <a:t>access</a:t>
            </a:r>
            <a:r>
              <a:rPr lang="es-ES" dirty="0"/>
              <a:t>-online/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59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A22ED7-B4B5-FB48-ADDB-2DE3D06CB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365125"/>
            <a:ext cx="11456894" cy="1325563"/>
          </a:xfrm>
        </p:spPr>
        <p:txBody>
          <a:bodyPr/>
          <a:lstStyle/>
          <a:p>
            <a:pPr algn="ctr"/>
            <a:r>
              <a:rPr lang="en-GB" b="1" dirty="0"/>
              <a:t>IMPORTANCE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69435D1-C248-8C4C-A699-206D7E59B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690688"/>
            <a:ext cx="11456894" cy="4486275"/>
          </a:xfrm>
        </p:spPr>
        <p:txBody>
          <a:bodyPr/>
          <a:lstStyle/>
          <a:p>
            <a:pPr algn="just"/>
            <a:r>
              <a:rPr lang="es-ES" dirty="0" err="1"/>
              <a:t>Maedi-visna</a:t>
            </a:r>
            <a:r>
              <a:rPr lang="es-ES" dirty="0"/>
              <a:t> and </a:t>
            </a:r>
            <a:r>
              <a:rPr lang="es-ES" dirty="0" err="1"/>
              <a:t>caprine</a:t>
            </a:r>
            <a:r>
              <a:rPr lang="es-ES" dirty="0"/>
              <a:t> </a:t>
            </a:r>
            <a:r>
              <a:rPr lang="es-ES" dirty="0" err="1"/>
              <a:t>arthritis</a:t>
            </a:r>
            <a:r>
              <a:rPr lang="es-ES" dirty="0"/>
              <a:t> and </a:t>
            </a:r>
            <a:r>
              <a:rPr lang="es-ES" dirty="0" err="1"/>
              <a:t>encephalitis</a:t>
            </a:r>
            <a:r>
              <a:rPr lang="es-ES" dirty="0"/>
              <a:t> are </a:t>
            </a:r>
            <a:r>
              <a:rPr lang="es-ES" dirty="0" err="1"/>
              <a:t>economically</a:t>
            </a:r>
            <a:r>
              <a:rPr lang="es-ES" dirty="0"/>
              <a:t> </a:t>
            </a:r>
            <a:r>
              <a:rPr lang="es-ES" dirty="0" err="1"/>
              <a:t>important</a:t>
            </a:r>
            <a:r>
              <a:rPr lang="es-ES" dirty="0"/>
              <a:t> viral </a:t>
            </a:r>
            <a:r>
              <a:rPr lang="es-ES" dirty="0" err="1"/>
              <a:t>diseases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affect</a:t>
            </a:r>
            <a:r>
              <a:rPr lang="es-ES" dirty="0"/>
              <a:t> </a:t>
            </a:r>
            <a:r>
              <a:rPr lang="es-ES" dirty="0" err="1"/>
              <a:t>sheep</a:t>
            </a:r>
            <a:r>
              <a:rPr lang="es-ES" dirty="0"/>
              <a:t> and </a:t>
            </a:r>
            <a:r>
              <a:rPr lang="es-ES" dirty="0" err="1"/>
              <a:t>goats</a:t>
            </a:r>
            <a:r>
              <a:rPr lang="es-ES" dirty="0"/>
              <a:t>. </a:t>
            </a:r>
          </a:p>
          <a:p>
            <a:pPr algn="just"/>
            <a:endParaRPr lang="es-ES" dirty="0"/>
          </a:p>
          <a:p>
            <a:pPr algn="just"/>
            <a:r>
              <a:rPr lang="es-ES" dirty="0" err="1"/>
              <a:t>however</a:t>
            </a:r>
            <a:r>
              <a:rPr lang="es-ES" dirty="0"/>
              <a:t>,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animals</a:t>
            </a:r>
            <a:r>
              <a:rPr lang="es-ES" dirty="0"/>
              <a:t> </a:t>
            </a:r>
            <a:r>
              <a:rPr lang="es-ES" dirty="0" err="1"/>
              <a:t>develop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of </a:t>
            </a:r>
            <a:r>
              <a:rPr lang="es-ES" dirty="0" err="1"/>
              <a:t>several</a:t>
            </a:r>
            <a:r>
              <a:rPr lang="es-ES" dirty="0"/>
              <a:t> </a:t>
            </a:r>
            <a:r>
              <a:rPr lang="es-ES" dirty="0" err="1"/>
              <a:t>progressive</a:t>
            </a:r>
            <a:r>
              <a:rPr lang="es-ES" dirty="0"/>
              <a:t>, </a:t>
            </a:r>
            <a:r>
              <a:rPr lang="es-ES" dirty="0" err="1"/>
              <a:t>untreatable</a:t>
            </a:r>
            <a:r>
              <a:rPr lang="es-ES" dirty="0"/>
              <a:t> </a:t>
            </a:r>
            <a:r>
              <a:rPr lang="es-ES" dirty="0" err="1"/>
              <a:t>disease</a:t>
            </a:r>
            <a:r>
              <a:rPr lang="es-ES" dirty="0"/>
              <a:t> </a:t>
            </a:r>
            <a:r>
              <a:rPr lang="es-ES" dirty="0" err="1"/>
              <a:t>syndromes</a:t>
            </a:r>
            <a:r>
              <a:rPr lang="es-ES" dirty="0"/>
              <a:t>. </a:t>
            </a:r>
          </a:p>
          <a:p>
            <a:pPr algn="just"/>
            <a:endParaRPr lang="es-ES" dirty="0"/>
          </a:p>
          <a:p>
            <a:pPr algn="just"/>
            <a:r>
              <a:rPr lang="es-ES" dirty="0" err="1"/>
              <a:t>Additional</a:t>
            </a:r>
            <a:r>
              <a:rPr lang="es-ES" dirty="0"/>
              <a:t> </a:t>
            </a:r>
            <a:r>
              <a:rPr lang="es-ES" dirty="0" err="1"/>
              <a:t>economic</a:t>
            </a:r>
            <a:r>
              <a:rPr lang="es-ES" dirty="0"/>
              <a:t> </a:t>
            </a:r>
            <a:r>
              <a:rPr lang="es-ES" dirty="0" err="1"/>
              <a:t>losses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</a:t>
            </a:r>
            <a:r>
              <a:rPr lang="es-ES" dirty="0" err="1"/>
              <a:t>occur</a:t>
            </a:r>
            <a:r>
              <a:rPr lang="es-ES" dirty="0"/>
              <a:t> </a:t>
            </a:r>
            <a:r>
              <a:rPr lang="es-ES" dirty="0" err="1"/>
              <a:t>due</a:t>
            </a:r>
            <a:r>
              <a:rPr lang="es-ES" dirty="0"/>
              <a:t> to marketing and </a:t>
            </a:r>
            <a:r>
              <a:rPr lang="es-ES" dirty="0" err="1"/>
              <a:t>export</a:t>
            </a:r>
            <a:r>
              <a:rPr lang="es-ES" dirty="0"/>
              <a:t> </a:t>
            </a:r>
            <a:r>
              <a:rPr lang="es-ES" dirty="0" err="1"/>
              <a:t>restrictions</a:t>
            </a:r>
            <a:r>
              <a:rPr lang="es-ES" dirty="0"/>
              <a:t>, </a:t>
            </a:r>
            <a:r>
              <a:rPr lang="es-ES" dirty="0" err="1"/>
              <a:t>premature</a:t>
            </a:r>
            <a:r>
              <a:rPr lang="es-ES" dirty="0"/>
              <a:t> </a:t>
            </a:r>
            <a:r>
              <a:rPr lang="es-ES" dirty="0" err="1"/>
              <a:t>culling</a:t>
            </a:r>
            <a:r>
              <a:rPr lang="es-ES" dirty="0"/>
              <a:t> and/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poor</a:t>
            </a:r>
            <a:r>
              <a:rPr lang="es-ES" dirty="0"/>
              <a:t> </a:t>
            </a:r>
            <a:r>
              <a:rPr lang="es-ES" dirty="0" err="1"/>
              <a:t>milk</a:t>
            </a:r>
            <a:r>
              <a:rPr lang="es-ES" dirty="0"/>
              <a:t> </a:t>
            </a:r>
            <a:r>
              <a:rPr lang="es-ES" dirty="0" err="1"/>
              <a:t>production</a:t>
            </a:r>
            <a:r>
              <a:rPr lang="es-ES" dirty="0"/>
              <a:t>. </a:t>
            </a:r>
            <a:r>
              <a:rPr lang="es-ES" dirty="0" err="1"/>
              <a:t>Economic</a:t>
            </a:r>
            <a:r>
              <a:rPr lang="es-ES" dirty="0"/>
              <a:t> </a:t>
            </a:r>
            <a:r>
              <a:rPr lang="es-ES" dirty="0" err="1"/>
              <a:t>losses</a:t>
            </a:r>
            <a:r>
              <a:rPr lang="es-ES" dirty="0"/>
              <a:t> can </a:t>
            </a:r>
            <a:r>
              <a:rPr lang="es-ES" dirty="0" err="1"/>
              <a:t>vary</a:t>
            </a:r>
            <a:r>
              <a:rPr lang="es-ES" dirty="0"/>
              <a:t> </a:t>
            </a:r>
            <a:r>
              <a:rPr lang="es-ES" dirty="0" err="1"/>
              <a:t>considerably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flocks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8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1F785D-35C5-5040-85B0-794F606A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365125"/>
            <a:ext cx="11483788" cy="1325563"/>
          </a:xfrm>
        </p:spPr>
        <p:txBody>
          <a:bodyPr/>
          <a:lstStyle/>
          <a:p>
            <a:pPr algn="ctr"/>
            <a:r>
              <a:rPr lang="en-GB" b="1" dirty="0"/>
              <a:t>ETIOLOGY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A6503E5-879B-8242-9C34-B64779C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690688"/>
            <a:ext cx="11483788" cy="4724681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/>
              <a:t>Small </a:t>
            </a:r>
            <a:r>
              <a:rPr lang="es-ES" b="1" dirty="0" err="1"/>
              <a:t>ruminant</a:t>
            </a:r>
            <a:r>
              <a:rPr lang="es-ES" b="1" dirty="0"/>
              <a:t> </a:t>
            </a:r>
            <a:r>
              <a:rPr lang="es-ES" b="1" dirty="0" err="1"/>
              <a:t>lentiviruses</a:t>
            </a:r>
            <a:r>
              <a:rPr lang="es-ES" b="1" dirty="0"/>
              <a:t> </a:t>
            </a:r>
            <a:r>
              <a:rPr lang="es-ES" dirty="0"/>
              <a:t>(</a:t>
            </a:r>
            <a:r>
              <a:rPr lang="es-ES" dirty="0" err="1"/>
              <a:t>SRLVs</a:t>
            </a:r>
            <a:r>
              <a:rPr lang="es-ES" dirty="0"/>
              <a:t>) </a:t>
            </a:r>
            <a:r>
              <a:rPr lang="es-ES" dirty="0" err="1"/>
              <a:t>belong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genus</a:t>
            </a:r>
            <a:r>
              <a:rPr lang="es-ES" dirty="0"/>
              <a:t> </a:t>
            </a:r>
            <a:r>
              <a:rPr lang="es-ES" dirty="0" err="1"/>
              <a:t>Lentivirus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family</a:t>
            </a:r>
            <a:r>
              <a:rPr lang="es-ES" dirty="0"/>
              <a:t> </a:t>
            </a:r>
            <a:r>
              <a:rPr lang="es-ES" dirty="0" err="1"/>
              <a:t>Retroviridae</a:t>
            </a:r>
            <a:r>
              <a:rPr lang="es-ES" dirty="0"/>
              <a:t> (</a:t>
            </a:r>
            <a:r>
              <a:rPr lang="es-ES" dirty="0" err="1"/>
              <a:t>subfamily</a:t>
            </a:r>
            <a:r>
              <a:rPr lang="es-ES" dirty="0"/>
              <a:t> </a:t>
            </a:r>
            <a:r>
              <a:rPr lang="es-ES" dirty="0" err="1"/>
              <a:t>Orthoretrovirinae</a:t>
            </a:r>
            <a:r>
              <a:rPr lang="es-ES" dirty="0"/>
              <a:t>). </a:t>
            </a:r>
            <a:r>
              <a:rPr lang="es-ES" dirty="0" err="1"/>
              <a:t>Two</a:t>
            </a:r>
            <a:r>
              <a:rPr lang="es-ES" dirty="0"/>
              <a:t> of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viruses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known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many</a:t>
            </a:r>
            <a:r>
              <a:rPr lang="es-ES" dirty="0"/>
              <a:t> </a:t>
            </a:r>
            <a:r>
              <a:rPr lang="es-ES" dirty="0" err="1"/>
              <a:t>years</a:t>
            </a:r>
            <a:r>
              <a:rPr lang="es-ES" b="1" dirty="0"/>
              <a:t>: </a:t>
            </a:r>
            <a:r>
              <a:rPr lang="es-ES" b="1" dirty="0" err="1"/>
              <a:t>maedi-visna</a:t>
            </a:r>
            <a:r>
              <a:rPr lang="es-ES" b="1" dirty="0"/>
              <a:t> virus </a:t>
            </a:r>
            <a:r>
              <a:rPr lang="es-ES" dirty="0"/>
              <a:t>(MVV),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mainly</a:t>
            </a:r>
            <a:r>
              <a:rPr lang="es-ES" dirty="0"/>
              <a:t> causes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diseases</a:t>
            </a:r>
            <a:r>
              <a:rPr lang="es-ES" dirty="0"/>
              <a:t> </a:t>
            </a:r>
            <a:r>
              <a:rPr lang="es-ES" dirty="0" err="1"/>
              <a:t>maedi</a:t>
            </a:r>
            <a:r>
              <a:rPr lang="es-ES" dirty="0"/>
              <a:t> and </a:t>
            </a:r>
            <a:r>
              <a:rPr lang="es-ES" dirty="0" err="1"/>
              <a:t>visna</a:t>
            </a:r>
            <a:r>
              <a:rPr lang="es-ES" dirty="0"/>
              <a:t> in </a:t>
            </a:r>
            <a:r>
              <a:rPr lang="es-ES" dirty="0" err="1"/>
              <a:t>sheep</a:t>
            </a:r>
            <a:r>
              <a:rPr lang="es-ES" dirty="0"/>
              <a:t>, and </a:t>
            </a:r>
            <a:r>
              <a:rPr lang="es-ES" b="1" dirty="0" err="1"/>
              <a:t>caprine</a:t>
            </a:r>
            <a:r>
              <a:rPr lang="es-ES" b="1" dirty="0"/>
              <a:t> </a:t>
            </a:r>
            <a:r>
              <a:rPr lang="es-ES" b="1" dirty="0" err="1"/>
              <a:t>arthritis</a:t>
            </a:r>
            <a:r>
              <a:rPr lang="es-ES" b="1" dirty="0"/>
              <a:t> </a:t>
            </a:r>
            <a:r>
              <a:rPr lang="es-ES" b="1" dirty="0" err="1"/>
              <a:t>encephalitis</a:t>
            </a:r>
            <a:r>
              <a:rPr lang="es-ES" b="1" dirty="0"/>
              <a:t> virus </a:t>
            </a:r>
            <a:r>
              <a:rPr lang="es-ES" dirty="0"/>
              <a:t>(CAEV),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primarily</a:t>
            </a:r>
            <a:r>
              <a:rPr lang="es-ES" dirty="0"/>
              <a:t> causes </a:t>
            </a:r>
            <a:r>
              <a:rPr lang="es-ES" dirty="0" err="1"/>
              <a:t>arthritis</a:t>
            </a:r>
            <a:r>
              <a:rPr lang="es-ES" dirty="0"/>
              <a:t> and </a:t>
            </a:r>
            <a:r>
              <a:rPr lang="es-ES" dirty="0" err="1"/>
              <a:t>encephalitis</a:t>
            </a:r>
            <a:r>
              <a:rPr lang="es-ES" dirty="0"/>
              <a:t> in </a:t>
            </a:r>
            <a:r>
              <a:rPr lang="es-ES" dirty="0" err="1"/>
              <a:t>goats</a:t>
            </a:r>
            <a:r>
              <a:rPr lang="es-ES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78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B1AC2A-929A-0748-975F-27E0E45DB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365125"/>
            <a:ext cx="11510682" cy="1325563"/>
          </a:xfrm>
        </p:spPr>
        <p:txBody>
          <a:bodyPr/>
          <a:lstStyle/>
          <a:p>
            <a:pPr algn="ctr"/>
            <a:r>
              <a:rPr lang="en-GB" b="1" dirty="0"/>
              <a:t>SPECIES AFFECTED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F5DF625-9761-1C48-B538-B29226DD0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690689"/>
            <a:ext cx="11510682" cy="3311618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 err="1"/>
              <a:t>SRLVs</a:t>
            </a:r>
            <a:r>
              <a:rPr lang="es-ES" b="1" dirty="0"/>
              <a:t> </a:t>
            </a:r>
            <a:r>
              <a:rPr lang="es-ES" dirty="0"/>
              <a:t>cause </a:t>
            </a:r>
            <a:r>
              <a:rPr lang="es-ES" dirty="0" err="1"/>
              <a:t>disease</a:t>
            </a:r>
            <a:r>
              <a:rPr lang="es-ES" dirty="0"/>
              <a:t> in </a:t>
            </a:r>
            <a:r>
              <a:rPr lang="es-ES" dirty="0" err="1"/>
              <a:t>sheep</a:t>
            </a:r>
            <a:r>
              <a:rPr lang="es-ES" dirty="0"/>
              <a:t> and </a:t>
            </a:r>
            <a:r>
              <a:rPr lang="es-ES" dirty="0" err="1"/>
              <a:t>goats</a:t>
            </a:r>
            <a:r>
              <a:rPr lang="es-ES" dirty="0"/>
              <a:t>. </a:t>
            </a:r>
            <a:r>
              <a:rPr lang="es-ES" dirty="0" err="1"/>
              <a:t>Classical</a:t>
            </a:r>
            <a:r>
              <a:rPr lang="es-ES" dirty="0"/>
              <a:t> </a:t>
            </a:r>
            <a:r>
              <a:rPr lang="es-ES" dirty="0" err="1"/>
              <a:t>strains</a:t>
            </a:r>
            <a:r>
              <a:rPr lang="es-ES" dirty="0"/>
              <a:t> of </a:t>
            </a:r>
            <a:r>
              <a:rPr lang="es-ES" b="1" dirty="0"/>
              <a:t>MVV</a:t>
            </a:r>
            <a:r>
              <a:rPr lang="es-ES" dirty="0"/>
              <a:t> </a:t>
            </a:r>
            <a:r>
              <a:rPr lang="es-ES" dirty="0" err="1"/>
              <a:t>mainly</a:t>
            </a:r>
            <a:r>
              <a:rPr lang="es-ES" dirty="0"/>
              <a:t> </a:t>
            </a:r>
            <a:r>
              <a:rPr lang="es-ES" dirty="0" err="1"/>
              <a:t>occur</a:t>
            </a:r>
            <a:r>
              <a:rPr lang="es-ES" dirty="0"/>
              <a:t> in </a:t>
            </a:r>
            <a:r>
              <a:rPr lang="es-ES" dirty="0" err="1"/>
              <a:t>sheep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b="1" dirty="0" err="1"/>
              <a:t>genotype</a:t>
            </a:r>
            <a:r>
              <a:rPr lang="es-ES" b="1" dirty="0"/>
              <a:t> A </a:t>
            </a:r>
            <a:r>
              <a:rPr lang="es-ES" dirty="0" err="1"/>
              <a:t>variants</a:t>
            </a:r>
            <a:r>
              <a:rPr lang="es-ES" dirty="0"/>
              <a:t> </a:t>
            </a:r>
            <a:r>
              <a:rPr lang="es-ES" dirty="0" err="1"/>
              <a:t>infect</a:t>
            </a:r>
            <a:r>
              <a:rPr lang="es-ES" dirty="0"/>
              <a:t> </a:t>
            </a:r>
            <a:r>
              <a:rPr lang="es-ES" dirty="0" err="1"/>
              <a:t>both</a:t>
            </a:r>
            <a:r>
              <a:rPr lang="es-ES" dirty="0"/>
              <a:t> </a:t>
            </a:r>
            <a:r>
              <a:rPr lang="es-ES" dirty="0" err="1"/>
              <a:t>species</a:t>
            </a:r>
            <a:r>
              <a:rPr lang="es-ES" dirty="0"/>
              <a:t>. </a:t>
            </a:r>
            <a:r>
              <a:rPr lang="es-ES" b="1" dirty="0" err="1"/>
              <a:t>Genotype</a:t>
            </a:r>
            <a:r>
              <a:rPr lang="es-ES" b="1" dirty="0"/>
              <a:t> C </a:t>
            </a:r>
            <a:r>
              <a:rPr lang="es-ES" dirty="0" err="1"/>
              <a:t>viruses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affect</a:t>
            </a:r>
            <a:r>
              <a:rPr lang="es-ES" dirty="0"/>
              <a:t> </a:t>
            </a:r>
            <a:r>
              <a:rPr lang="es-ES" dirty="0" err="1"/>
              <a:t>both</a:t>
            </a:r>
            <a:r>
              <a:rPr lang="es-ES" dirty="0"/>
              <a:t> </a:t>
            </a:r>
            <a:r>
              <a:rPr lang="es-ES" dirty="0" err="1"/>
              <a:t>sheep</a:t>
            </a:r>
            <a:r>
              <a:rPr lang="es-ES" dirty="0"/>
              <a:t> and </a:t>
            </a:r>
            <a:r>
              <a:rPr lang="es-ES" dirty="0" err="1"/>
              <a:t>goats</a:t>
            </a:r>
            <a:r>
              <a:rPr lang="es-ES" dirty="0"/>
              <a:t>, </a:t>
            </a:r>
            <a:r>
              <a:rPr lang="es-ES" dirty="0" err="1"/>
              <a:t>while</a:t>
            </a:r>
            <a:r>
              <a:rPr lang="es-ES" dirty="0"/>
              <a:t> </a:t>
            </a:r>
            <a:r>
              <a:rPr lang="es-ES" dirty="0" err="1"/>
              <a:t>classical</a:t>
            </a:r>
            <a:r>
              <a:rPr lang="es-ES" dirty="0"/>
              <a:t> </a:t>
            </a:r>
            <a:r>
              <a:rPr lang="es-ES" b="1" dirty="0"/>
              <a:t>CAEV </a:t>
            </a:r>
            <a:r>
              <a:rPr lang="es-ES" dirty="0" err="1"/>
              <a:t>isolates</a:t>
            </a:r>
            <a:r>
              <a:rPr lang="es-ES" dirty="0"/>
              <a:t> </a:t>
            </a:r>
            <a:r>
              <a:rPr lang="es-ES" b="1" dirty="0"/>
              <a:t>(</a:t>
            </a:r>
            <a:r>
              <a:rPr lang="es-ES" b="1" dirty="0" err="1"/>
              <a:t>genotype</a:t>
            </a:r>
            <a:r>
              <a:rPr lang="es-ES" b="1" dirty="0"/>
              <a:t> B)</a:t>
            </a:r>
            <a:r>
              <a:rPr lang="es-ES" dirty="0"/>
              <a:t>, and </a:t>
            </a:r>
            <a:r>
              <a:rPr lang="es-ES" b="1" dirty="0" err="1"/>
              <a:t>genotypes</a:t>
            </a:r>
            <a:r>
              <a:rPr lang="es-ES" b="1" dirty="0"/>
              <a:t> D and E </a:t>
            </a:r>
            <a:r>
              <a:rPr lang="es-ES" dirty="0" err="1"/>
              <a:t>mainly</a:t>
            </a:r>
            <a:r>
              <a:rPr lang="es-ES" dirty="0"/>
              <a:t> </a:t>
            </a:r>
            <a:r>
              <a:rPr lang="es-ES" dirty="0" err="1"/>
              <a:t>occur</a:t>
            </a:r>
            <a:r>
              <a:rPr lang="es-ES" dirty="0"/>
              <a:t> in </a:t>
            </a:r>
            <a:r>
              <a:rPr lang="es-ES" dirty="0" err="1"/>
              <a:t>goats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The host </a:t>
            </a:r>
            <a:r>
              <a:rPr lang="es-ES" dirty="0" err="1"/>
              <a:t>specificity</a:t>
            </a:r>
            <a:r>
              <a:rPr lang="es-ES" dirty="0"/>
              <a:t> of </a:t>
            </a:r>
            <a:r>
              <a:rPr lang="es-ES" b="1" dirty="0" err="1"/>
              <a:t>SRLVs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absolute</a:t>
            </a:r>
            <a:r>
              <a:rPr lang="es-ES" dirty="0"/>
              <a:t>: </a:t>
            </a:r>
            <a:r>
              <a:rPr lang="es-ES" dirty="0" err="1"/>
              <a:t>viruses</a:t>
            </a:r>
            <a:r>
              <a:rPr lang="es-ES" dirty="0"/>
              <a:t> </a:t>
            </a:r>
            <a:r>
              <a:rPr lang="es-ES" dirty="0" err="1"/>
              <a:t>transmitted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sheep</a:t>
            </a:r>
            <a:r>
              <a:rPr lang="es-ES" dirty="0"/>
              <a:t> to </a:t>
            </a:r>
            <a:r>
              <a:rPr lang="es-ES" dirty="0" err="1"/>
              <a:t>goats</a:t>
            </a:r>
            <a:r>
              <a:rPr lang="es-ES" dirty="0"/>
              <a:t> (</a:t>
            </a:r>
            <a:r>
              <a:rPr lang="es-ES" dirty="0" err="1"/>
              <a:t>or</a:t>
            </a:r>
            <a:r>
              <a:rPr lang="es-ES" dirty="0"/>
              <a:t> vice versa) </a:t>
            </a:r>
            <a:r>
              <a:rPr lang="es-ES" dirty="0" err="1"/>
              <a:t>sometimes</a:t>
            </a:r>
            <a:r>
              <a:rPr lang="es-ES" dirty="0"/>
              <a:t> </a:t>
            </a:r>
            <a:r>
              <a:rPr lang="es-ES" dirty="0" err="1"/>
              <a:t>adapt</a:t>
            </a:r>
            <a:r>
              <a:rPr lang="es-ES" dirty="0"/>
              <a:t> to and </a:t>
            </a:r>
            <a:r>
              <a:rPr lang="es-ES" dirty="0" err="1"/>
              <a:t>persist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new </a:t>
            </a:r>
            <a:r>
              <a:rPr lang="es-ES" dirty="0" err="1"/>
              <a:t>species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CA92533-4E67-4E44-B8F1-6D98AF7E8CED}"/>
              </a:ext>
            </a:extLst>
          </p:cNvPr>
          <p:cNvSpPr txBox="1"/>
          <p:nvPr/>
        </p:nvSpPr>
        <p:spPr>
          <a:xfrm>
            <a:off x="941294" y="5190565"/>
            <a:ext cx="10031506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ZOONOTIC POTENCIAL</a:t>
            </a:r>
            <a:r>
              <a:rPr lang="en-GB" sz="2800" dirty="0"/>
              <a:t>: there is no evidence that humans are susceptible to any SRLVs.</a:t>
            </a:r>
          </a:p>
        </p:txBody>
      </p:sp>
    </p:spTree>
    <p:extLst>
      <p:ext uri="{BB962C8B-B14F-4D97-AF65-F5344CB8AC3E}">
        <p14:creationId xmlns:p14="http://schemas.microsoft.com/office/powerpoint/2010/main" val="427655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546ABC-C1E0-7E46-B454-2FCE5B95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18" y="365125"/>
            <a:ext cx="11591364" cy="1325563"/>
          </a:xfrm>
        </p:spPr>
        <p:txBody>
          <a:bodyPr/>
          <a:lstStyle/>
          <a:p>
            <a:pPr algn="ctr"/>
            <a:r>
              <a:rPr lang="en-GB" b="1" dirty="0"/>
              <a:t>GEOGRAPHIC DISTRIBUTION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A87E4B8-862F-744D-9C3F-A1BC1A52A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1825625"/>
            <a:ext cx="1159136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/>
              <a:t>SRLV </a:t>
            </a:r>
            <a:r>
              <a:rPr lang="es-ES" b="1" dirty="0" err="1"/>
              <a:t>genotypes</a:t>
            </a:r>
            <a:r>
              <a:rPr lang="es-ES" b="1" dirty="0"/>
              <a:t> A and B</a:t>
            </a:r>
            <a:r>
              <a:rPr lang="es-ES" dirty="0"/>
              <a:t>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contain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classical</a:t>
            </a:r>
            <a:r>
              <a:rPr lang="es-ES" dirty="0"/>
              <a:t> </a:t>
            </a:r>
            <a:r>
              <a:rPr lang="es-ES" b="1" dirty="0"/>
              <a:t>MVV </a:t>
            </a:r>
            <a:r>
              <a:rPr lang="es-ES" dirty="0"/>
              <a:t>and </a:t>
            </a:r>
            <a:r>
              <a:rPr lang="es-ES" b="1" dirty="0"/>
              <a:t>CAEV </a:t>
            </a:r>
            <a:r>
              <a:rPr lang="es-ES" dirty="0" err="1"/>
              <a:t>isolates</a:t>
            </a:r>
            <a:r>
              <a:rPr lang="es-ES" dirty="0"/>
              <a:t>, </a:t>
            </a:r>
            <a:r>
              <a:rPr lang="es-ES" dirty="0" err="1"/>
              <a:t>respectively</a:t>
            </a:r>
            <a:r>
              <a:rPr lang="es-ES" dirty="0"/>
              <a:t>, are </a:t>
            </a:r>
            <a:r>
              <a:rPr lang="es-ES" dirty="0" err="1"/>
              <a:t>widely</a:t>
            </a:r>
            <a:r>
              <a:rPr lang="es-ES" dirty="0"/>
              <a:t> </a:t>
            </a:r>
            <a:r>
              <a:rPr lang="es-ES" dirty="0" err="1"/>
              <a:t>distributed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b="1" dirty="0"/>
              <a:t>MVV</a:t>
            </a:r>
            <a:r>
              <a:rPr lang="es-ES" dirty="0"/>
              <a:t> has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found</a:t>
            </a:r>
            <a:r>
              <a:rPr lang="es-ES" dirty="0"/>
              <a:t> in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sheep-raising</a:t>
            </a:r>
            <a:r>
              <a:rPr lang="es-ES" dirty="0"/>
              <a:t> </a:t>
            </a:r>
            <a:r>
              <a:rPr lang="es-ES" dirty="0" err="1"/>
              <a:t>countries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</a:t>
            </a:r>
            <a:r>
              <a:rPr lang="es-ES" dirty="0" err="1"/>
              <a:t>Iceland</a:t>
            </a:r>
            <a:r>
              <a:rPr lang="es-ES" dirty="0"/>
              <a:t>,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introduced</a:t>
            </a:r>
            <a:r>
              <a:rPr lang="es-ES" dirty="0"/>
              <a:t>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eradicated</a:t>
            </a:r>
            <a:r>
              <a:rPr lang="es-ES" dirty="0"/>
              <a:t>, and Australia and New </a:t>
            </a:r>
            <a:r>
              <a:rPr lang="es-ES" dirty="0" err="1"/>
              <a:t>Zealand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b="1" dirty="0"/>
              <a:t>CAEV</a:t>
            </a:r>
            <a:r>
              <a:rPr lang="es-ES" dirty="0"/>
              <a:t> has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detected</a:t>
            </a:r>
            <a:r>
              <a:rPr lang="es-ES" dirty="0"/>
              <a:t> in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industrialized</a:t>
            </a:r>
            <a:r>
              <a:rPr lang="es-ES" dirty="0"/>
              <a:t> </a:t>
            </a:r>
            <a:r>
              <a:rPr lang="es-ES" dirty="0" err="1"/>
              <a:t>countries</a:t>
            </a:r>
            <a:r>
              <a:rPr lang="es-ES" dirty="0"/>
              <a:t>. </a:t>
            </a:r>
            <a:r>
              <a:rPr lang="es-ES" b="1" dirty="0" err="1"/>
              <a:t>Genotypes</a:t>
            </a:r>
            <a:r>
              <a:rPr lang="es-ES" b="1" dirty="0"/>
              <a:t> C</a:t>
            </a:r>
            <a:r>
              <a:rPr lang="es-ES" dirty="0"/>
              <a:t> (</a:t>
            </a:r>
            <a:r>
              <a:rPr lang="es-ES" dirty="0" err="1"/>
              <a:t>Norway</a:t>
            </a:r>
            <a:r>
              <a:rPr lang="es-ES" b="1" dirty="0"/>
              <a:t>), D</a:t>
            </a:r>
            <a:r>
              <a:rPr lang="es-ES" dirty="0"/>
              <a:t> (</a:t>
            </a:r>
            <a:r>
              <a:rPr lang="es-ES" dirty="0" err="1"/>
              <a:t>Spain</a:t>
            </a:r>
            <a:r>
              <a:rPr lang="es-ES" dirty="0"/>
              <a:t> and </a:t>
            </a:r>
            <a:r>
              <a:rPr lang="es-ES" dirty="0" err="1"/>
              <a:t>Switzerland</a:t>
            </a:r>
            <a:r>
              <a:rPr lang="es-ES" dirty="0"/>
              <a:t>) and </a:t>
            </a:r>
            <a:r>
              <a:rPr lang="es-ES" b="1" dirty="0"/>
              <a:t>E</a:t>
            </a:r>
            <a:r>
              <a:rPr lang="es-ES" dirty="0"/>
              <a:t> (</a:t>
            </a:r>
            <a:r>
              <a:rPr lang="es-ES" dirty="0" err="1"/>
              <a:t>Italy</a:t>
            </a:r>
            <a:r>
              <a:rPr lang="es-ES" dirty="0"/>
              <a:t>) </a:t>
            </a:r>
            <a:r>
              <a:rPr lang="es-ES" dirty="0" err="1"/>
              <a:t>appear</a:t>
            </a:r>
            <a:r>
              <a:rPr lang="es-ES" dirty="0"/>
              <a:t> to be </a:t>
            </a:r>
            <a:r>
              <a:rPr lang="es-ES" dirty="0" err="1"/>
              <a:t>limited</a:t>
            </a:r>
            <a:r>
              <a:rPr lang="es-ES" dirty="0"/>
              <a:t> to </a:t>
            </a:r>
            <a:r>
              <a:rPr lang="es-ES" dirty="0" err="1"/>
              <a:t>small</a:t>
            </a:r>
            <a:r>
              <a:rPr lang="es-ES" dirty="0"/>
              <a:t> </a:t>
            </a:r>
            <a:r>
              <a:rPr lang="es-ES" dirty="0" err="1"/>
              <a:t>geographic</a:t>
            </a:r>
            <a:r>
              <a:rPr lang="es-ES" dirty="0"/>
              <a:t> </a:t>
            </a:r>
            <a:r>
              <a:rPr lang="es-ES" dirty="0" err="1"/>
              <a:t>areas</a:t>
            </a:r>
            <a:r>
              <a:rPr lang="es-ES" dirty="0"/>
              <a:t> in </a:t>
            </a:r>
            <a:r>
              <a:rPr lang="es-ES" dirty="0" err="1"/>
              <a:t>Europe</a:t>
            </a:r>
            <a:r>
              <a:rPr lang="es-ES" dirty="0"/>
              <a:t>, at </a:t>
            </a:r>
            <a:r>
              <a:rPr lang="es-ES" dirty="0" err="1"/>
              <a:t>present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45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088D9F-DA96-AE4F-BB52-2504F1C09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8" y="46037"/>
            <a:ext cx="11322424" cy="1325563"/>
          </a:xfrm>
        </p:spPr>
        <p:txBody>
          <a:bodyPr/>
          <a:lstStyle/>
          <a:p>
            <a:pPr algn="ctr"/>
            <a:r>
              <a:rPr lang="en-GB" b="1" dirty="0"/>
              <a:t>TRANSMISSION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38F0F98-EB77-C846-8A8F-8D2101A9E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371600"/>
            <a:ext cx="11322424" cy="4805363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/>
              <a:t>MVV</a:t>
            </a:r>
            <a:r>
              <a:rPr lang="es-ES" dirty="0"/>
              <a:t> and </a:t>
            </a:r>
            <a:r>
              <a:rPr lang="es-ES" b="1" dirty="0"/>
              <a:t>CAEV</a:t>
            </a:r>
            <a:r>
              <a:rPr lang="es-ES" dirty="0"/>
              <a:t> can be </a:t>
            </a:r>
            <a:r>
              <a:rPr lang="es-ES" dirty="0" err="1"/>
              <a:t>transmitted</a:t>
            </a:r>
            <a:r>
              <a:rPr lang="es-ES" dirty="0"/>
              <a:t> to </a:t>
            </a:r>
            <a:r>
              <a:rPr lang="es-ES" dirty="0" err="1"/>
              <a:t>lambs</a:t>
            </a:r>
            <a:r>
              <a:rPr lang="es-ES" dirty="0"/>
              <a:t>, </a:t>
            </a:r>
            <a:r>
              <a:rPr lang="es-ES" dirty="0" err="1"/>
              <a:t>kids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susceptible </a:t>
            </a:r>
            <a:r>
              <a:rPr lang="es-ES" dirty="0" err="1"/>
              <a:t>species</a:t>
            </a:r>
            <a:r>
              <a:rPr lang="es-ES" dirty="0"/>
              <a:t> in </a:t>
            </a:r>
            <a:r>
              <a:rPr lang="es-ES" dirty="0" err="1"/>
              <a:t>milk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colostrum</a:t>
            </a:r>
            <a:r>
              <a:rPr lang="es-ES" dirty="0"/>
              <a:t>. </a:t>
            </a:r>
            <a:r>
              <a:rPr lang="es-ES" dirty="0" err="1"/>
              <a:t>Lactogenic</a:t>
            </a:r>
            <a:r>
              <a:rPr lang="es-ES" dirty="0"/>
              <a:t> </a:t>
            </a:r>
            <a:r>
              <a:rPr lang="es-ES" dirty="0" err="1"/>
              <a:t>transmission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once </a:t>
            </a:r>
            <a:r>
              <a:rPr lang="es-ES" dirty="0" err="1"/>
              <a:t>thought</a:t>
            </a:r>
            <a:r>
              <a:rPr lang="es-ES" dirty="0"/>
              <a:t> to be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major</a:t>
            </a:r>
            <a:r>
              <a:rPr lang="es-ES" dirty="0"/>
              <a:t> </a:t>
            </a:r>
            <a:r>
              <a:rPr lang="es-ES" dirty="0" err="1"/>
              <a:t>route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SRLVs</a:t>
            </a:r>
            <a:r>
              <a:rPr lang="es-ES" dirty="0"/>
              <a:t> spread.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b="1" dirty="0" err="1"/>
              <a:t>SRLVs</a:t>
            </a:r>
            <a:r>
              <a:rPr lang="es-ES" b="1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found</a:t>
            </a:r>
            <a:r>
              <a:rPr lang="es-ES" dirty="0"/>
              <a:t> in </a:t>
            </a:r>
            <a:r>
              <a:rPr lang="es-ES" dirty="0" err="1"/>
              <a:t>respiratory</a:t>
            </a:r>
            <a:r>
              <a:rPr lang="es-ES" dirty="0"/>
              <a:t> </a:t>
            </a:r>
            <a:r>
              <a:rPr lang="es-ES" dirty="0" err="1"/>
              <a:t>secretions</a:t>
            </a:r>
            <a:r>
              <a:rPr lang="es-ES" dirty="0"/>
              <a:t> and </a:t>
            </a:r>
            <a:r>
              <a:rPr lang="es-ES" dirty="0" err="1"/>
              <a:t>feces</a:t>
            </a:r>
            <a:r>
              <a:rPr lang="es-ES" dirty="0"/>
              <a:t>, and </a:t>
            </a:r>
            <a:r>
              <a:rPr lang="es-ES" dirty="0" err="1"/>
              <a:t>infections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demonstrated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intranasal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intraconjunctival</a:t>
            </a:r>
            <a:r>
              <a:rPr lang="es-ES" dirty="0"/>
              <a:t> </a:t>
            </a:r>
            <a:r>
              <a:rPr lang="es-ES" dirty="0" err="1"/>
              <a:t>inoculation</a:t>
            </a:r>
            <a:r>
              <a:rPr lang="es-ES" dirty="0"/>
              <a:t>, and </a:t>
            </a:r>
            <a:r>
              <a:rPr lang="es-ES" dirty="0" err="1"/>
              <a:t>via</a:t>
            </a:r>
            <a:r>
              <a:rPr lang="es-ES" dirty="0"/>
              <a:t> </a:t>
            </a:r>
            <a:r>
              <a:rPr lang="es-ES" dirty="0" err="1"/>
              <a:t>fecally-contaminated</a:t>
            </a:r>
            <a:r>
              <a:rPr lang="es-ES" dirty="0"/>
              <a:t> </a:t>
            </a:r>
            <a:r>
              <a:rPr lang="es-ES" dirty="0" err="1"/>
              <a:t>water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54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A08BCB-D16D-7344-A718-C1CE4F89E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65125"/>
            <a:ext cx="11241741" cy="1325563"/>
          </a:xfrm>
        </p:spPr>
        <p:txBody>
          <a:bodyPr/>
          <a:lstStyle/>
          <a:p>
            <a:pPr algn="ctr"/>
            <a:r>
              <a:rPr lang="en-GB" b="1" dirty="0"/>
              <a:t>TRANSMISSION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F3785B3-A674-1447-8C3F-8FE55E252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4300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err="1"/>
              <a:t>SRLVs</a:t>
            </a:r>
            <a:r>
              <a:rPr lang="es-ES" dirty="0"/>
              <a:t> can be </a:t>
            </a:r>
            <a:r>
              <a:rPr lang="es-ES" dirty="0" err="1"/>
              <a:t>found</a:t>
            </a:r>
            <a:r>
              <a:rPr lang="es-ES" dirty="0"/>
              <a:t> in semen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female</a:t>
            </a:r>
            <a:r>
              <a:rPr lang="es-ES" dirty="0"/>
              <a:t> </a:t>
            </a:r>
            <a:r>
              <a:rPr lang="es-ES" dirty="0" err="1"/>
              <a:t>reproductive</a:t>
            </a:r>
            <a:r>
              <a:rPr lang="es-ES" dirty="0"/>
              <a:t> </a:t>
            </a:r>
            <a:r>
              <a:rPr lang="es-ES" dirty="0" err="1"/>
              <a:t>tract</a:t>
            </a:r>
            <a:r>
              <a:rPr lang="es-ES" dirty="0"/>
              <a:t> (</a:t>
            </a:r>
            <a:r>
              <a:rPr lang="es-ES" dirty="0" err="1"/>
              <a:t>e.g</a:t>
            </a:r>
            <a:r>
              <a:rPr lang="es-ES" dirty="0"/>
              <a:t>., </a:t>
            </a:r>
            <a:r>
              <a:rPr lang="es-ES" dirty="0" err="1"/>
              <a:t>uterus</a:t>
            </a:r>
            <a:r>
              <a:rPr lang="es-ES" dirty="0"/>
              <a:t>) of </a:t>
            </a:r>
            <a:r>
              <a:rPr lang="es-ES" dirty="0" err="1"/>
              <a:t>both</a:t>
            </a:r>
            <a:r>
              <a:rPr lang="es-ES" dirty="0"/>
              <a:t> </a:t>
            </a:r>
            <a:r>
              <a:rPr lang="es-ES" dirty="0" err="1"/>
              <a:t>sheep</a:t>
            </a:r>
            <a:r>
              <a:rPr lang="es-ES" dirty="0"/>
              <a:t> and </a:t>
            </a:r>
            <a:r>
              <a:rPr lang="es-ES" dirty="0" err="1"/>
              <a:t>goats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do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appear</a:t>
            </a:r>
            <a:r>
              <a:rPr lang="es-ES" dirty="0"/>
              <a:t> to </a:t>
            </a:r>
            <a:r>
              <a:rPr lang="es-ES" dirty="0" err="1"/>
              <a:t>directly</a:t>
            </a:r>
            <a:r>
              <a:rPr lang="es-ES" dirty="0"/>
              <a:t> </a:t>
            </a:r>
            <a:r>
              <a:rPr lang="es-ES" dirty="0" err="1"/>
              <a:t>infect</a:t>
            </a:r>
            <a:r>
              <a:rPr lang="es-ES" dirty="0"/>
              <a:t> </a:t>
            </a:r>
            <a:r>
              <a:rPr lang="es-ES" dirty="0" err="1"/>
              <a:t>oocytes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sperm</a:t>
            </a:r>
            <a:r>
              <a:rPr lang="es-ES" dirty="0"/>
              <a:t>. Sexual </a:t>
            </a:r>
            <a:r>
              <a:rPr lang="es-ES" dirty="0" err="1"/>
              <a:t>transmission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at </a:t>
            </a:r>
            <a:r>
              <a:rPr lang="es-ES" dirty="0" err="1"/>
              <a:t>least</a:t>
            </a:r>
            <a:r>
              <a:rPr lang="es-ES" dirty="0"/>
              <a:t> </a:t>
            </a:r>
            <a:r>
              <a:rPr lang="es-ES" dirty="0" err="1"/>
              <a:t>theoretically</a:t>
            </a:r>
            <a:r>
              <a:rPr lang="es-ES" dirty="0"/>
              <a:t> posible.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0A16D9-0E42-1544-A4A3-642E0822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12" y="365125"/>
            <a:ext cx="11537576" cy="1325563"/>
          </a:xfrm>
        </p:spPr>
        <p:txBody>
          <a:bodyPr/>
          <a:lstStyle/>
          <a:p>
            <a:pPr algn="ctr"/>
            <a:r>
              <a:rPr lang="en-GB" b="1" dirty="0"/>
              <a:t>DISINFECTION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FF95927-362D-A648-B3BE-45ED544D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212" y="1476001"/>
            <a:ext cx="1153757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err="1"/>
              <a:t>Lentiviruses</a:t>
            </a:r>
            <a:r>
              <a:rPr lang="es-ES" dirty="0"/>
              <a:t> can be </a:t>
            </a:r>
            <a:r>
              <a:rPr lang="es-ES" dirty="0" err="1"/>
              <a:t>destroyed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disinfectants</a:t>
            </a:r>
            <a:r>
              <a:rPr lang="es-ES" dirty="0"/>
              <a:t>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lipid</a:t>
            </a:r>
            <a:r>
              <a:rPr lang="es-ES" dirty="0"/>
              <a:t> </a:t>
            </a:r>
            <a:r>
              <a:rPr lang="es-ES" dirty="0" err="1"/>
              <a:t>solvents</a:t>
            </a:r>
            <a:r>
              <a:rPr lang="es-ES" dirty="0"/>
              <a:t>, </a:t>
            </a:r>
            <a:r>
              <a:rPr lang="es-ES" dirty="0" err="1"/>
              <a:t>periodate</a:t>
            </a:r>
            <a:r>
              <a:rPr lang="es-ES" dirty="0"/>
              <a:t>, </a:t>
            </a:r>
            <a:r>
              <a:rPr lang="es-ES" dirty="0" err="1"/>
              <a:t>phenolic</a:t>
            </a:r>
            <a:r>
              <a:rPr lang="es-ES" dirty="0"/>
              <a:t> </a:t>
            </a:r>
            <a:r>
              <a:rPr lang="es-ES" dirty="0" err="1"/>
              <a:t>disinfectants</a:t>
            </a:r>
            <a:r>
              <a:rPr lang="es-ES" dirty="0"/>
              <a:t>, </a:t>
            </a:r>
            <a:r>
              <a:rPr lang="es-ES" dirty="0" err="1"/>
              <a:t>formaldehyde</a:t>
            </a:r>
            <a:r>
              <a:rPr lang="es-ES" dirty="0"/>
              <a:t> and </a:t>
            </a:r>
            <a:r>
              <a:rPr lang="es-ES" dirty="0" err="1"/>
              <a:t>low</a:t>
            </a:r>
            <a:r>
              <a:rPr lang="es-ES" dirty="0"/>
              <a:t> pH (pH &lt; 4.2).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err="1"/>
              <a:t>Phenolic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quaternary</a:t>
            </a:r>
            <a:r>
              <a:rPr lang="es-ES" dirty="0"/>
              <a:t> </a:t>
            </a:r>
            <a:r>
              <a:rPr lang="es-ES" dirty="0" err="1"/>
              <a:t>ammonium</a:t>
            </a:r>
            <a:r>
              <a:rPr lang="es-ES" dirty="0"/>
              <a:t> </a:t>
            </a:r>
            <a:r>
              <a:rPr lang="es-ES" dirty="0" err="1"/>
              <a:t>compounds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recommended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disinfection</a:t>
            </a:r>
            <a:r>
              <a:rPr lang="es-ES" dirty="0"/>
              <a:t> of </a:t>
            </a:r>
            <a:r>
              <a:rPr lang="es-ES" dirty="0" err="1"/>
              <a:t>equipment</a:t>
            </a:r>
            <a:r>
              <a:rPr lang="es-ES" dirty="0"/>
              <a:t> </a:t>
            </a:r>
            <a:r>
              <a:rPr lang="es-ES" dirty="0" err="1"/>
              <a:t>shared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seropositive</a:t>
            </a:r>
            <a:r>
              <a:rPr lang="es-ES" dirty="0"/>
              <a:t> and </a:t>
            </a:r>
            <a:r>
              <a:rPr lang="es-ES" dirty="0" err="1"/>
              <a:t>seronegative</a:t>
            </a:r>
            <a:r>
              <a:rPr lang="es-ES" dirty="0"/>
              <a:t> </a:t>
            </a:r>
            <a:r>
              <a:rPr lang="es-ES" dirty="0" err="1"/>
              <a:t>herds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737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1330</Words>
  <Application>Microsoft Office PowerPoint</Application>
  <PresentationFormat>Niestandardowy</PresentationFormat>
  <Paragraphs>118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Tema de Office</vt:lpstr>
      <vt:lpstr>MAEDI-VISNA</vt:lpstr>
      <vt:lpstr>INDEX</vt:lpstr>
      <vt:lpstr>IMPORTANCE</vt:lpstr>
      <vt:lpstr>ETIOLOGY</vt:lpstr>
      <vt:lpstr>SPECIES AFFECTED</vt:lpstr>
      <vt:lpstr>GEOGRAPHIC DISTRIBUTION</vt:lpstr>
      <vt:lpstr>TRANSMISSION</vt:lpstr>
      <vt:lpstr>TRANSMISSION</vt:lpstr>
      <vt:lpstr>DISINFECTION</vt:lpstr>
      <vt:lpstr>INCUBATION PERIOD</vt:lpstr>
      <vt:lpstr>CLINICAL SIGNS</vt:lpstr>
      <vt:lpstr>CLINICAL SIGNS</vt:lpstr>
      <vt:lpstr>POST MORTEM LESIONS</vt:lpstr>
      <vt:lpstr>POST MORTEM LESIONS</vt:lpstr>
      <vt:lpstr>POST MORTEM LESIONS</vt:lpstr>
      <vt:lpstr>MACROSCOPICAL LESIONS</vt:lpstr>
      <vt:lpstr>MICROSCOPICAL LESIONS</vt:lpstr>
      <vt:lpstr>DIAGNOSTIC TESTS</vt:lpstr>
      <vt:lpstr>DIAGNOSIS TESTS</vt:lpstr>
      <vt:lpstr>TREATMENT</vt:lpstr>
      <vt:lpstr>CONTROL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MAEDI-VISNA</dc:title>
  <dc:creator>NAVARRO SANTANA</dc:creator>
  <cp:lastModifiedBy>DIG-13</cp:lastModifiedBy>
  <cp:revision>13</cp:revision>
  <dcterms:created xsi:type="dcterms:W3CDTF">2019-05-09T22:21:58Z</dcterms:created>
  <dcterms:modified xsi:type="dcterms:W3CDTF">2021-04-23T10:07:47Z</dcterms:modified>
</cp:coreProperties>
</file>