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0"/>
  </p:notesMasterIdLst>
  <p:sldIdLst>
    <p:sldId id="258" r:id="rId2"/>
    <p:sldId id="260" r:id="rId3"/>
    <p:sldId id="315" r:id="rId4"/>
    <p:sldId id="327" r:id="rId5"/>
    <p:sldId id="326" r:id="rId6"/>
    <p:sldId id="337" r:id="rId7"/>
    <p:sldId id="302" r:id="rId8"/>
    <p:sldId id="305" r:id="rId9"/>
    <p:sldId id="309" r:id="rId10"/>
    <p:sldId id="325" r:id="rId11"/>
    <p:sldId id="304" r:id="rId12"/>
    <p:sldId id="308" r:id="rId13"/>
    <p:sldId id="310" r:id="rId14"/>
    <p:sldId id="313" r:id="rId15"/>
    <p:sldId id="312" r:id="rId16"/>
    <p:sldId id="269" r:id="rId17"/>
    <p:sldId id="264" r:id="rId18"/>
    <p:sldId id="335"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100" d="100"/>
          <a:sy n="100" d="100"/>
        </p:scale>
        <p:origin x="-1944" y="-3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386D5A-B673-476D-83C9-839CD2CC2C8B}"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ru-RU"/>
        </a:p>
      </dgm:t>
    </dgm:pt>
    <dgm:pt modelId="{4FAD8FB7-2B20-41C3-9AA8-1A9132CE1A04}">
      <dgm:prSet phldrT="[Текст]" custT="1"/>
      <dgm:spPr/>
      <dgm:t>
        <a:bodyPr/>
        <a:lstStyle/>
        <a:p>
          <a:r>
            <a:rPr lang="en-US" sz="2000" smtClean="0">
              <a:latin typeface="Times New Roman" pitchFamily="18" charset="0"/>
              <a:cs typeface="Times New Roman" pitchFamily="18" charset="0"/>
            </a:rPr>
            <a:t>Definition</a:t>
          </a:r>
          <a:endParaRPr lang="ru-RU" sz="2000" dirty="0">
            <a:latin typeface="Times New Roman" pitchFamily="18" charset="0"/>
            <a:cs typeface="Times New Roman" pitchFamily="18" charset="0"/>
          </a:endParaRPr>
        </a:p>
      </dgm:t>
    </dgm:pt>
    <dgm:pt modelId="{3E56C7F8-FF4A-4332-A39B-256D05396308}" type="parTrans" cxnId="{74D5DB96-6A89-4070-865A-6CEC51DD8DE0}">
      <dgm:prSet/>
      <dgm:spPr/>
      <dgm:t>
        <a:bodyPr/>
        <a:lstStyle/>
        <a:p>
          <a:endParaRPr lang="ru-RU"/>
        </a:p>
      </dgm:t>
    </dgm:pt>
    <dgm:pt modelId="{54AB97C4-1662-4485-9758-35E5DDD05D8E}" type="sibTrans" cxnId="{74D5DB96-6A89-4070-865A-6CEC51DD8DE0}">
      <dgm:prSet/>
      <dgm:spPr/>
      <dgm:t>
        <a:bodyPr/>
        <a:lstStyle/>
        <a:p>
          <a:endParaRPr lang="ru-RU"/>
        </a:p>
      </dgm:t>
    </dgm:pt>
    <dgm:pt modelId="{9937B94B-A45A-45BF-9350-92A80D522CEC}">
      <dgm:prSet phldrT="[Текст]" custT="1"/>
      <dgm:spPr/>
      <dgm:t>
        <a:bodyPr/>
        <a:lstStyle/>
        <a:p>
          <a:pPr algn="just"/>
          <a:r>
            <a:rPr lang="en-US" sz="2000" smtClean="0">
              <a:latin typeface="Times New Roman" pitchFamily="18" charset="0"/>
              <a:cs typeface="Times New Roman" pitchFamily="18" charset="0"/>
            </a:rPr>
            <a:t>Etiology</a:t>
          </a:r>
          <a:endParaRPr lang="ru-RU" sz="2000" dirty="0">
            <a:latin typeface="Times New Roman" pitchFamily="18" charset="0"/>
            <a:cs typeface="Times New Roman" pitchFamily="18" charset="0"/>
          </a:endParaRPr>
        </a:p>
      </dgm:t>
    </dgm:pt>
    <dgm:pt modelId="{EDE68A41-33B2-42C5-8FA2-9CC94DC6EBAA}" type="parTrans" cxnId="{0585633F-2DDD-4E11-9D77-7822E41FF448}">
      <dgm:prSet/>
      <dgm:spPr/>
      <dgm:t>
        <a:bodyPr/>
        <a:lstStyle/>
        <a:p>
          <a:endParaRPr lang="ru-RU"/>
        </a:p>
      </dgm:t>
    </dgm:pt>
    <dgm:pt modelId="{9929981E-957E-41D4-9791-F80472CC027C}" type="sibTrans" cxnId="{0585633F-2DDD-4E11-9D77-7822E41FF448}">
      <dgm:prSet/>
      <dgm:spPr/>
      <dgm:t>
        <a:bodyPr/>
        <a:lstStyle/>
        <a:p>
          <a:endParaRPr lang="ru-RU"/>
        </a:p>
      </dgm:t>
    </dgm:pt>
    <dgm:pt modelId="{29279178-A3A4-4DFB-A405-23645094ED40}">
      <dgm:prSet phldrT="[Текст]" custT="1"/>
      <dgm:spPr/>
      <dgm:t>
        <a:bodyPr/>
        <a:lstStyle/>
        <a:p>
          <a:r>
            <a:rPr lang="en-US" sz="2000" smtClean="0">
              <a:latin typeface="Times New Roman" pitchFamily="18" charset="0"/>
              <a:cs typeface="Times New Roman" pitchFamily="18" charset="0"/>
            </a:rPr>
            <a:t>Types</a:t>
          </a:r>
          <a:endParaRPr lang="en-US" sz="2000" dirty="0" smtClean="0">
            <a:latin typeface="Times New Roman" pitchFamily="18" charset="0"/>
            <a:cs typeface="Times New Roman" pitchFamily="18" charset="0"/>
          </a:endParaRPr>
        </a:p>
      </dgm:t>
    </dgm:pt>
    <dgm:pt modelId="{123F9BDC-EEA0-4A20-A2EA-CB28784DCE39}" type="parTrans" cxnId="{8EF1D20C-0864-46BB-BEF6-A7C92282E132}">
      <dgm:prSet/>
      <dgm:spPr/>
      <dgm:t>
        <a:bodyPr/>
        <a:lstStyle/>
        <a:p>
          <a:endParaRPr lang="ru-RU"/>
        </a:p>
      </dgm:t>
    </dgm:pt>
    <dgm:pt modelId="{C00057B1-CFDF-464E-AC77-87822EA4A1B9}" type="sibTrans" cxnId="{8EF1D20C-0864-46BB-BEF6-A7C92282E132}">
      <dgm:prSet/>
      <dgm:spPr/>
      <dgm:t>
        <a:bodyPr/>
        <a:lstStyle/>
        <a:p>
          <a:endParaRPr lang="ru-RU"/>
        </a:p>
      </dgm:t>
    </dgm:pt>
    <dgm:pt modelId="{0FBC7BBC-4868-45B0-A170-04CEFE2B3A10}">
      <dgm:prSet phldrT="[Текст]" custT="1"/>
      <dgm:spPr/>
      <dgm:t>
        <a:bodyPr/>
        <a:lstStyle/>
        <a:p>
          <a:r>
            <a:rPr lang="en-US" sz="2000" smtClean="0">
              <a:latin typeface="Times New Roman" pitchFamily="18" charset="0"/>
              <a:cs typeface="Times New Roman" pitchFamily="18" charset="0"/>
            </a:rPr>
            <a:t>Clinical signs</a:t>
          </a:r>
          <a:endParaRPr lang="en-US" sz="2000" dirty="0" smtClean="0">
            <a:latin typeface="Times New Roman" pitchFamily="18" charset="0"/>
            <a:cs typeface="Times New Roman" pitchFamily="18" charset="0"/>
          </a:endParaRPr>
        </a:p>
      </dgm:t>
    </dgm:pt>
    <dgm:pt modelId="{6AC191FA-44E2-4916-8A9F-70AD1CD9CA89}" type="parTrans" cxnId="{E4D5FA76-9695-4235-9A26-B57714CBF353}">
      <dgm:prSet/>
      <dgm:spPr/>
      <dgm:t>
        <a:bodyPr/>
        <a:lstStyle/>
        <a:p>
          <a:endParaRPr lang="ru-RU"/>
        </a:p>
      </dgm:t>
    </dgm:pt>
    <dgm:pt modelId="{2E5B4DAA-1A5A-4966-A27A-1F78E12B1991}" type="sibTrans" cxnId="{E4D5FA76-9695-4235-9A26-B57714CBF353}">
      <dgm:prSet/>
      <dgm:spPr/>
      <dgm:t>
        <a:bodyPr/>
        <a:lstStyle/>
        <a:p>
          <a:endParaRPr lang="ru-RU"/>
        </a:p>
      </dgm:t>
    </dgm:pt>
    <dgm:pt modelId="{FF0AFA15-09BE-488B-956A-5EA425193E4D}">
      <dgm:prSet phldrT="[Текст]" custT="1"/>
      <dgm:spPr/>
      <dgm:t>
        <a:bodyPr/>
        <a:lstStyle/>
        <a:p>
          <a:r>
            <a:rPr lang="en-US" sz="2000" smtClean="0">
              <a:latin typeface="Times New Roman" pitchFamily="18" charset="0"/>
              <a:cs typeface="Times New Roman" pitchFamily="18" charset="0"/>
            </a:rPr>
            <a:t>Diagnosis</a:t>
          </a:r>
          <a:endParaRPr lang="en-US" sz="2000" dirty="0" smtClean="0">
            <a:latin typeface="Times New Roman" pitchFamily="18" charset="0"/>
            <a:cs typeface="Times New Roman" pitchFamily="18" charset="0"/>
          </a:endParaRPr>
        </a:p>
      </dgm:t>
    </dgm:pt>
    <dgm:pt modelId="{47541BB6-0DA3-448E-8402-58EC84A0503B}" type="parTrans" cxnId="{B184B003-C0BC-414E-8B3D-71AD4FC15D3E}">
      <dgm:prSet/>
      <dgm:spPr/>
      <dgm:t>
        <a:bodyPr/>
        <a:lstStyle/>
        <a:p>
          <a:endParaRPr lang="ru-RU"/>
        </a:p>
      </dgm:t>
    </dgm:pt>
    <dgm:pt modelId="{6096EC1D-E740-4D25-988A-BB6FA9D95D8F}" type="sibTrans" cxnId="{B184B003-C0BC-414E-8B3D-71AD4FC15D3E}">
      <dgm:prSet/>
      <dgm:spPr/>
      <dgm:t>
        <a:bodyPr/>
        <a:lstStyle/>
        <a:p>
          <a:endParaRPr lang="ru-RU"/>
        </a:p>
      </dgm:t>
    </dgm:pt>
    <dgm:pt modelId="{9791129F-9890-4B51-A0A9-3105E2A552AC}">
      <dgm:prSet phldrT="[Текст]" custT="1"/>
      <dgm:spPr/>
      <dgm:t>
        <a:bodyPr/>
        <a:lstStyle/>
        <a:p>
          <a:r>
            <a:rPr lang="en-US" sz="2000" smtClean="0">
              <a:latin typeface="Times New Roman" pitchFamily="18" charset="0"/>
              <a:cs typeface="Times New Roman" pitchFamily="18" charset="0"/>
            </a:rPr>
            <a:t>Treatment</a:t>
          </a:r>
          <a:endParaRPr lang="en-US" sz="2000" dirty="0" smtClean="0">
            <a:latin typeface="Times New Roman" pitchFamily="18" charset="0"/>
            <a:cs typeface="Times New Roman" pitchFamily="18" charset="0"/>
          </a:endParaRPr>
        </a:p>
      </dgm:t>
    </dgm:pt>
    <dgm:pt modelId="{45A2548E-2DF9-4AEC-BFEE-6FF98506BE90}" type="parTrans" cxnId="{C5550963-7444-4DCC-A435-2B2ED298A47A}">
      <dgm:prSet/>
      <dgm:spPr/>
      <dgm:t>
        <a:bodyPr/>
        <a:lstStyle/>
        <a:p>
          <a:endParaRPr lang="ru-RU"/>
        </a:p>
      </dgm:t>
    </dgm:pt>
    <dgm:pt modelId="{8812DC6A-6380-4F97-8D80-76D9E25B2854}" type="sibTrans" cxnId="{C5550963-7444-4DCC-A435-2B2ED298A47A}">
      <dgm:prSet/>
      <dgm:spPr/>
      <dgm:t>
        <a:bodyPr/>
        <a:lstStyle/>
        <a:p>
          <a:endParaRPr lang="ru-RU"/>
        </a:p>
      </dgm:t>
    </dgm:pt>
    <dgm:pt modelId="{B050619E-25B3-4686-9615-F5219D262163}">
      <dgm:prSet phldrT="[Текст]" custT="1"/>
      <dgm:spPr/>
      <dgm:t>
        <a:bodyPr/>
        <a:lstStyle/>
        <a:p>
          <a:r>
            <a:rPr lang="en-US" sz="2000" smtClean="0">
              <a:latin typeface="Times New Roman" pitchFamily="18" charset="0"/>
              <a:cs typeface="Times New Roman" pitchFamily="18" charset="0"/>
            </a:rPr>
            <a:t>Prevention</a:t>
          </a:r>
          <a:endParaRPr lang="en-US" sz="2000" dirty="0" smtClean="0">
            <a:latin typeface="Times New Roman" pitchFamily="18" charset="0"/>
            <a:cs typeface="Times New Roman" pitchFamily="18" charset="0"/>
          </a:endParaRPr>
        </a:p>
      </dgm:t>
    </dgm:pt>
    <dgm:pt modelId="{F6B50D7F-EBA5-40A5-A590-982657351F88}" type="parTrans" cxnId="{5185E702-4F77-4C68-AC8E-97C54005FB24}">
      <dgm:prSet/>
      <dgm:spPr/>
      <dgm:t>
        <a:bodyPr/>
        <a:lstStyle/>
        <a:p>
          <a:endParaRPr lang="ru-RU"/>
        </a:p>
      </dgm:t>
    </dgm:pt>
    <dgm:pt modelId="{95D5EB47-8001-45DE-BB6F-FAACA158AB61}" type="sibTrans" cxnId="{5185E702-4F77-4C68-AC8E-97C54005FB24}">
      <dgm:prSet/>
      <dgm:spPr/>
      <dgm:t>
        <a:bodyPr/>
        <a:lstStyle/>
        <a:p>
          <a:endParaRPr lang="ru-RU"/>
        </a:p>
      </dgm:t>
    </dgm:pt>
    <dgm:pt modelId="{9E8B4FA0-4EC5-4779-93AC-D2AB95113B9D}">
      <dgm:prSet phldrT="[Текст]" custT="1"/>
      <dgm:spPr/>
      <dgm:t>
        <a:bodyPr/>
        <a:lstStyle/>
        <a:p>
          <a:r>
            <a:rPr lang="en-US" sz="2000" smtClean="0">
              <a:latin typeface="Times New Roman" pitchFamily="18" charset="0"/>
              <a:cs typeface="Times New Roman" pitchFamily="18" charset="0"/>
            </a:rPr>
            <a:t>Prognosis</a:t>
          </a:r>
          <a:endParaRPr lang="en-US" sz="2000" dirty="0" smtClean="0">
            <a:latin typeface="Times New Roman" pitchFamily="18" charset="0"/>
            <a:cs typeface="Times New Roman" pitchFamily="18" charset="0"/>
          </a:endParaRPr>
        </a:p>
      </dgm:t>
    </dgm:pt>
    <dgm:pt modelId="{41D4FDDC-5FDB-4748-A95C-30CBE841CAEE}" type="parTrans" cxnId="{729B5D91-6BA9-4B02-A10B-8FE6A2BD50A3}">
      <dgm:prSet/>
      <dgm:spPr/>
      <dgm:t>
        <a:bodyPr/>
        <a:lstStyle/>
        <a:p>
          <a:endParaRPr lang="ru-RU"/>
        </a:p>
      </dgm:t>
    </dgm:pt>
    <dgm:pt modelId="{D895962B-B9B0-4801-A65D-0A72639AD816}" type="sibTrans" cxnId="{729B5D91-6BA9-4B02-A10B-8FE6A2BD50A3}">
      <dgm:prSet/>
      <dgm:spPr/>
      <dgm:t>
        <a:bodyPr/>
        <a:lstStyle/>
        <a:p>
          <a:endParaRPr lang="ru-RU"/>
        </a:p>
      </dgm:t>
    </dgm:pt>
    <dgm:pt modelId="{BCF5C632-C5C5-4BE2-9CAD-6354355E559B}">
      <dgm:prSet phldrT="[Текст]" custT="1"/>
      <dgm:spPr/>
      <dgm:t>
        <a:bodyPr/>
        <a:lstStyle/>
        <a:p>
          <a:r>
            <a:rPr lang="en-US" sz="2000" smtClean="0">
              <a:latin typeface="Times New Roman" pitchFamily="18" charset="0"/>
              <a:cs typeface="Times New Roman" pitchFamily="18" charset="0"/>
            </a:rPr>
            <a:t>Anatomic and histological organization </a:t>
          </a:r>
          <a:endParaRPr lang="ru-RU" sz="2000" dirty="0">
            <a:latin typeface="Times New Roman" pitchFamily="18" charset="0"/>
            <a:cs typeface="Times New Roman" pitchFamily="18" charset="0"/>
          </a:endParaRPr>
        </a:p>
      </dgm:t>
    </dgm:pt>
    <dgm:pt modelId="{35678789-8AAA-4BF3-BD72-7826102FAF29}" type="parTrans" cxnId="{87AC5811-5CAC-4962-906E-1001140BBB38}">
      <dgm:prSet/>
      <dgm:spPr/>
      <dgm:t>
        <a:bodyPr/>
        <a:lstStyle/>
        <a:p>
          <a:endParaRPr lang="ru-RU"/>
        </a:p>
      </dgm:t>
    </dgm:pt>
    <dgm:pt modelId="{1797DA73-2F86-49DD-9F2F-DBE097113DA4}" type="sibTrans" cxnId="{87AC5811-5CAC-4962-906E-1001140BBB38}">
      <dgm:prSet/>
      <dgm:spPr/>
      <dgm:t>
        <a:bodyPr/>
        <a:lstStyle/>
        <a:p>
          <a:endParaRPr lang="ru-RU"/>
        </a:p>
      </dgm:t>
    </dgm:pt>
    <dgm:pt modelId="{65AE8B68-EE7D-451A-A834-02C9B40DDC4E}">
      <dgm:prSet phldrT="[Текст]" custT="1"/>
      <dgm:spPr/>
      <dgm:t>
        <a:bodyPr/>
        <a:lstStyle/>
        <a:p>
          <a:r>
            <a:rPr lang="en-US" sz="2000" smtClean="0">
              <a:latin typeface="Times New Roman" pitchFamily="18" charset="0"/>
              <a:cs typeface="Times New Roman" pitchFamily="18" charset="0"/>
            </a:rPr>
            <a:t>Pathogenesis</a:t>
          </a:r>
          <a:endParaRPr lang="en-US" sz="2000" dirty="0" smtClean="0">
            <a:latin typeface="Times New Roman" pitchFamily="18" charset="0"/>
            <a:cs typeface="Times New Roman" pitchFamily="18" charset="0"/>
          </a:endParaRPr>
        </a:p>
      </dgm:t>
    </dgm:pt>
    <dgm:pt modelId="{9E596B5E-FF05-4C80-8288-A49BE1C00714}" type="parTrans" cxnId="{7FC06E5E-870F-4C03-9B3C-6D103C361721}">
      <dgm:prSet/>
      <dgm:spPr/>
    </dgm:pt>
    <dgm:pt modelId="{6BC772EE-9C58-4E5B-BAE4-5CBAFBDD8118}" type="sibTrans" cxnId="{7FC06E5E-870F-4C03-9B3C-6D103C361721}">
      <dgm:prSet/>
      <dgm:spPr/>
    </dgm:pt>
    <dgm:pt modelId="{5641D4D3-8FDD-43BE-9B2E-DB4865F2B7E2}" type="pres">
      <dgm:prSet presAssocID="{2F386D5A-B673-476D-83C9-839CD2CC2C8B}" presName="linear" presStyleCnt="0">
        <dgm:presLayoutVars>
          <dgm:dir/>
          <dgm:animLvl val="lvl"/>
          <dgm:resizeHandles val="exact"/>
        </dgm:presLayoutVars>
      </dgm:prSet>
      <dgm:spPr/>
      <dgm:t>
        <a:bodyPr/>
        <a:lstStyle/>
        <a:p>
          <a:endParaRPr lang="ru-RU"/>
        </a:p>
      </dgm:t>
    </dgm:pt>
    <dgm:pt modelId="{420E6918-A384-4CE2-B133-BFD54FD82807}" type="pres">
      <dgm:prSet presAssocID="{BCF5C632-C5C5-4BE2-9CAD-6354355E559B}" presName="parentLin" presStyleCnt="0"/>
      <dgm:spPr/>
      <dgm:t>
        <a:bodyPr/>
        <a:lstStyle/>
        <a:p>
          <a:endParaRPr lang="ru-RU"/>
        </a:p>
      </dgm:t>
    </dgm:pt>
    <dgm:pt modelId="{E7ACC12B-80B0-4DB4-931C-F96268C8E42C}" type="pres">
      <dgm:prSet presAssocID="{BCF5C632-C5C5-4BE2-9CAD-6354355E559B}" presName="parentLeftMargin" presStyleLbl="node1" presStyleIdx="0" presStyleCnt="10"/>
      <dgm:spPr/>
      <dgm:t>
        <a:bodyPr/>
        <a:lstStyle/>
        <a:p>
          <a:endParaRPr lang="ru-RU"/>
        </a:p>
      </dgm:t>
    </dgm:pt>
    <dgm:pt modelId="{9A75D5B9-C3A1-4DE0-89BE-421B0662BBCB}" type="pres">
      <dgm:prSet presAssocID="{BCF5C632-C5C5-4BE2-9CAD-6354355E559B}" presName="parentText" presStyleLbl="node1" presStyleIdx="0" presStyleCnt="10" custScaleX="130852" custScaleY="408025">
        <dgm:presLayoutVars>
          <dgm:chMax val="0"/>
          <dgm:bulletEnabled val="1"/>
        </dgm:presLayoutVars>
      </dgm:prSet>
      <dgm:spPr/>
      <dgm:t>
        <a:bodyPr/>
        <a:lstStyle/>
        <a:p>
          <a:endParaRPr lang="ru-RU"/>
        </a:p>
      </dgm:t>
    </dgm:pt>
    <dgm:pt modelId="{485D8A61-0382-4C6E-BF88-1F9005CD2377}" type="pres">
      <dgm:prSet presAssocID="{BCF5C632-C5C5-4BE2-9CAD-6354355E559B}" presName="negativeSpace" presStyleCnt="0"/>
      <dgm:spPr/>
      <dgm:t>
        <a:bodyPr/>
        <a:lstStyle/>
        <a:p>
          <a:endParaRPr lang="ru-RU"/>
        </a:p>
      </dgm:t>
    </dgm:pt>
    <dgm:pt modelId="{278946EB-D750-4093-8F1D-8C1A244F2877}" type="pres">
      <dgm:prSet presAssocID="{BCF5C632-C5C5-4BE2-9CAD-6354355E559B}" presName="childText" presStyleLbl="conFgAcc1" presStyleIdx="0" presStyleCnt="10">
        <dgm:presLayoutVars>
          <dgm:bulletEnabled val="1"/>
        </dgm:presLayoutVars>
      </dgm:prSet>
      <dgm:spPr/>
      <dgm:t>
        <a:bodyPr/>
        <a:lstStyle/>
        <a:p>
          <a:endParaRPr lang="ru-RU"/>
        </a:p>
      </dgm:t>
    </dgm:pt>
    <dgm:pt modelId="{E95D8C4C-3A32-4911-994C-8929696B3116}" type="pres">
      <dgm:prSet presAssocID="{1797DA73-2F86-49DD-9F2F-DBE097113DA4}" presName="spaceBetweenRectangles" presStyleCnt="0"/>
      <dgm:spPr/>
      <dgm:t>
        <a:bodyPr/>
        <a:lstStyle/>
        <a:p>
          <a:endParaRPr lang="ru-RU"/>
        </a:p>
      </dgm:t>
    </dgm:pt>
    <dgm:pt modelId="{29F6EDB8-46C5-446E-B9E7-72037D1A63FB}" type="pres">
      <dgm:prSet presAssocID="{4FAD8FB7-2B20-41C3-9AA8-1A9132CE1A04}" presName="parentLin" presStyleCnt="0"/>
      <dgm:spPr/>
      <dgm:t>
        <a:bodyPr/>
        <a:lstStyle/>
        <a:p>
          <a:endParaRPr lang="ru-RU"/>
        </a:p>
      </dgm:t>
    </dgm:pt>
    <dgm:pt modelId="{6061B49B-539F-4076-B610-C593C81A95A9}" type="pres">
      <dgm:prSet presAssocID="{4FAD8FB7-2B20-41C3-9AA8-1A9132CE1A04}" presName="parentLeftMargin" presStyleLbl="node1" presStyleIdx="0" presStyleCnt="10"/>
      <dgm:spPr/>
      <dgm:t>
        <a:bodyPr/>
        <a:lstStyle/>
        <a:p>
          <a:endParaRPr lang="ru-RU"/>
        </a:p>
      </dgm:t>
    </dgm:pt>
    <dgm:pt modelId="{F3098C67-DE16-4957-B182-8C19306CA25F}" type="pres">
      <dgm:prSet presAssocID="{4FAD8FB7-2B20-41C3-9AA8-1A9132CE1A04}" presName="parentText" presStyleLbl="node1" presStyleIdx="1" presStyleCnt="10">
        <dgm:presLayoutVars>
          <dgm:chMax val="0"/>
          <dgm:bulletEnabled val="1"/>
        </dgm:presLayoutVars>
      </dgm:prSet>
      <dgm:spPr/>
      <dgm:t>
        <a:bodyPr/>
        <a:lstStyle/>
        <a:p>
          <a:endParaRPr lang="ru-RU"/>
        </a:p>
      </dgm:t>
    </dgm:pt>
    <dgm:pt modelId="{67C8B3D4-A9DE-4BAC-B967-5DD9D7DDA5CD}" type="pres">
      <dgm:prSet presAssocID="{4FAD8FB7-2B20-41C3-9AA8-1A9132CE1A04}" presName="negativeSpace" presStyleCnt="0"/>
      <dgm:spPr/>
      <dgm:t>
        <a:bodyPr/>
        <a:lstStyle/>
        <a:p>
          <a:endParaRPr lang="ru-RU"/>
        </a:p>
      </dgm:t>
    </dgm:pt>
    <dgm:pt modelId="{F69D788F-5571-4591-9102-BCA4890517E7}" type="pres">
      <dgm:prSet presAssocID="{4FAD8FB7-2B20-41C3-9AA8-1A9132CE1A04}" presName="childText" presStyleLbl="conFgAcc1" presStyleIdx="1" presStyleCnt="10">
        <dgm:presLayoutVars>
          <dgm:bulletEnabled val="1"/>
        </dgm:presLayoutVars>
      </dgm:prSet>
      <dgm:spPr/>
      <dgm:t>
        <a:bodyPr/>
        <a:lstStyle/>
        <a:p>
          <a:endParaRPr lang="ru-RU"/>
        </a:p>
      </dgm:t>
    </dgm:pt>
    <dgm:pt modelId="{05F7F9C3-88B7-46BF-A75C-454B2FC72B87}" type="pres">
      <dgm:prSet presAssocID="{54AB97C4-1662-4485-9758-35E5DDD05D8E}" presName="spaceBetweenRectangles" presStyleCnt="0"/>
      <dgm:spPr/>
      <dgm:t>
        <a:bodyPr/>
        <a:lstStyle/>
        <a:p>
          <a:endParaRPr lang="ru-RU"/>
        </a:p>
      </dgm:t>
    </dgm:pt>
    <dgm:pt modelId="{FCC25703-5AD9-4A2F-AF6F-076F94ED6EBB}" type="pres">
      <dgm:prSet presAssocID="{9937B94B-A45A-45BF-9350-92A80D522CEC}" presName="parentLin" presStyleCnt="0"/>
      <dgm:spPr/>
      <dgm:t>
        <a:bodyPr/>
        <a:lstStyle/>
        <a:p>
          <a:endParaRPr lang="ru-RU"/>
        </a:p>
      </dgm:t>
    </dgm:pt>
    <dgm:pt modelId="{4C4C6E17-E51F-48AC-874A-56D681214942}" type="pres">
      <dgm:prSet presAssocID="{9937B94B-A45A-45BF-9350-92A80D522CEC}" presName="parentLeftMargin" presStyleLbl="node1" presStyleIdx="1" presStyleCnt="10"/>
      <dgm:spPr/>
      <dgm:t>
        <a:bodyPr/>
        <a:lstStyle/>
        <a:p>
          <a:endParaRPr lang="ru-RU"/>
        </a:p>
      </dgm:t>
    </dgm:pt>
    <dgm:pt modelId="{2876AF19-0819-48A8-934A-3AC7FB2F8F33}" type="pres">
      <dgm:prSet presAssocID="{9937B94B-A45A-45BF-9350-92A80D522CEC}" presName="parentText" presStyleLbl="node1" presStyleIdx="2" presStyleCnt="10">
        <dgm:presLayoutVars>
          <dgm:chMax val="0"/>
          <dgm:bulletEnabled val="1"/>
        </dgm:presLayoutVars>
      </dgm:prSet>
      <dgm:spPr/>
      <dgm:t>
        <a:bodyPr/>
        <a:lstStyle/>
        <a:p>
          <a:endParaRPr lang="ru-RU"/>
        </a:p>
      </dgm:t>
    </dgm:pt>
    <dgm:pt modelId="{4C4FEA96-583B-4D20-886A-4BC6AEF32158}" type="pres">
      <dgm:prSet presAssocID="{9937B94B-A45A-45BF-9350-92A80D522CEC}" presName="negativeSpace" presStyleCnt="0"/>
      <dgm:spPr/>
      <dgm:t>
        <a:bodyPr/>
        <a:lstStyle/>
        <a:p>
          <a:endParaRPr lang="ru-RU"/>
        </a:p>
      </dgm:t>
    </dgm:pt>
    <dgm:pt modelId="{FCFB3ED2-E622-4E67-A237-CE9A916F7000}" type="pres">
      <dgm:prSet presAssocID="{9937B94B-A45A-45BF-9350-92A80D522CEC}" presName="childText" presStyleLbl="conFgAcc1" presStyleIdx="2" presStyleCnt="10">
        <dgm:presLayoutVars>
          <dgm:bulletEnabled val="1"/>
        </dgm:presLayoutVars>
      </dgm:prSet>
      <dgm:spPr/>
      <dgm:t>
        <a:bodyPr/>
        <a:lstStyle/>
        <a:p>
          <a:endParaRPr lang="ru-RU"/>
        </a:p>
      </dgm:t>
    </dgm:pt>
    <dgm:pt modelId="{3C72CFB6-B606-44FA-813F-DD65798E14DD}" type="pres">
      <dgm:prSet presAssocID="{9929981E-957E-41D4-9791-F80472CC027C}" presName="spaceBetweenRectangles" presStyleCnt="0"/>
      <dgm:spPr/>
      <dgm:t>
        <a:bodyPr/>
        <a:lstStyle/>
        <a:p>
          <a:endParaRPr lang="ru-RU"/>
        </a:p>
      </dgm:t>
    </dgm:pt>
    <dgm:pt modelId="{64ED4C33-CE8A-49F4-9457-8B33DF9D3AC5}" type="pres">
      <dgm:prSet presAssocID="{29279178-A3A4-4DFB-A405-23645094ED40}" presName="parentLin" presStyleCnt="0"/>
      <dgm:spPr/>
      <dgm:t>
        <a:bodyPr/>
        <a:lstStyle/>
        <a:p>
          <a:endParaRPr lang="ru-RU"/>
        </a:p>
      </dgm:t>
    </dgm:pt>
    <dgm:pt modelId="{F0517CEC-C79B-4D97-8CAB-2562EEB2158A}" type="pres">
      <dgm:prSet presAssocID="{29279178-A3A4-4DFB-A405-23645094ED40}" presName="parentLeftMargin" presStyleLbl="node1" presStyleIdx="2" presStyleCnt="10"/>
      <dgm:spPr/>
      <dgm:t>
        <a:bodyPr/>
        <a:lstStyle/>
        <a:p>
          <a:endParaRPr lang="ru-RU"/>
        </a:p>
      </dgm:t>
    </dgm:pt>
    <dgm:pt modelId="{26E250A9-21E4-48E7-96FA-EE6795186314}" type="pres">
      <dgm:prSet presAssocID="{29279178-A3A4-4DFB-A405-23645094ED40}" presName="parentText" presStyleLbl="node1" presStyleIdx="3" presStyleCnt="10">
        <dgm:presLayoutVars>
          <dgm:chMax val="0"/>
          <dgm:bulletEnabled val="1"/>
        </dgm:presLayoutVars>
      </dgm:prSet>
      <dgm:spPr/>
      <dgm:t>
        <a:bodyPr/>
        <a:lstStyle/>
        <a:p>
          <a:endParaRPr lang="ru-RU"/>
        </a:p>
      </dgm:t>
    </dgm:pt>
    <dgm:pt modelId="{07C34FA3-F7A8-40A4-965B-C478ABD8CBAA}" type="pres">
      <dgm:prSet presAssocID="{29279178-A3A4-4DFB-A405-23645094ED40}" presName="negativeSpace" presStyleCnt="0"/>
      <dgm:spPr/>
      <dgm:t>
        <a:bodyPr/>
        <a:lstStyle/>
        <a:p>
          <a:endParaRPr lang="ru-RU"/>
        </a:p>
      </dgm:t>
    </dgm:pt>
    <dgm:pt modelId="{957A5231-3964-4EDA-9162-787ED7D7BC5D}" type="pres">
      <dgm:prSet presAssocID="{29279178-A3A4-4DFB-A405-23645094ED40}" presName="childText" presStyleLbl="conFgAcc1" presStyleIdx="3" presStyleCnt="10">
        <dgm:presLayoutVars>
          <dgm:bulletEnabled val="1"/>
        </dgm:presLayoutVars>
      </dgm:prSet>
      <dgm:spPr/>
      <dgm:t>
        <a:bodyPr/>
        <a:lstStyle/>
        <a:p>
          <a:endParaRPr lang="ru-RU"/>
        </a:p>
      </dgm:t>
    </dgm:pt>
    <dgm:pt modelId="{67BCA337-C0A8-4C2C-B4A4-35C2DF827B8E}" type="pres">
      <dgm:prSet presAssocID="{C00057B1-CFDF-464E-AC77-87822EA4A1B9}" presName="spaceBetweenRectangles" presStyleCnt="0"/>
      <dgm:spPr/>
      <dgm:t>
        <a:bodyPr/>
        <a:lstStyle/>
        <a:p>
          <a:endParaRPr lang="ru-RU"/>
        </a:p>
      </dgm:t>
    </dgm:pt>
    <dgm:pt modelId="{6A925845-1560-447E-8C24-947DB13B92F6}" type="pres">
      <dgm:prSet presAssocID="{0FBC7BBC-4868-45B0-A170-04CEFE2B3A10}" presName="parentLin" presStyleCnt="0"/>
      <dgm:spPr/>
      <dgm:t>
        <a:bodyPr/>
        <a:lstStyle/>
        <a:p>
          <a:endParaRPr lang="ru-RU"/>
        </a:p>
      </dgm:t>
    </dgm:pt>
    <dgm:pt modelId="{6A0DEFBD-2B1E-4155-83D8-D0012991B23D}" type="pres">
      <dgm:prSet presAssocID="{0FBC7BBC-4868-45B0-A170-04CEFE2B3A10}" presName="parentLeftMargin" presStyleLbl="node1" presStyleIdx="3" presStyleCnt="10"/>
      <dgm:spPr/>
      <dgm:t>
        <a:bodyPr/>
        <a:lstStyle/>
        <a:p>
          <a:endParaRPr lang="ru-RU"/>
        </a:p>
      </dgm:t>
    </dgm:pt>
    <dgm:pt modelId="{ECB84FAA-780F-47B9-95C1-02E222327D32}" type="pres">
      <dgm:prSet presAssocID="{0FBC7BBC-4868-45B0-A170-04CEFE2B3A10}" presName="parentText" presStyleLbl="node1" presStyleIdx="4" presStyleCnt="10">
        <dgm:presLayoutVars>
          <dgm:chMax val="0"/>
          <dgm:bulletEnabled val="1"/>
        </dgm:presLayoutVars>
      </dgm:prSet>
      <dgm:spPr/>
      <dgm:t>
        <a:bodyPr/>
        <a:lstStyle/>
        <a:p>
          <a:endParaRPr lang="ru-RU"/>
        </a:p>
      </dgm:t>
    </dgm:pt>
    <dgm:pt modelId="{C7B6E3CC-DD2E-4B13-A52E-B644479B1D5A}" type="pres">
      <dgm:prSet presAssocID="{0FBC7BBC-4868-45B0-A170-04CEFE2B3A10}" presName="negativeSpace" presStyleCnt="0"/>
      <dgm:spPr/>
      <dgm:t>
        <a:bodyPr/>
        <a:lstStyle/>
        <a:p>
          <a:endParaRPr lang="ru-RU"/>
        </a:p>
      </dgm:t>
    </dgm:pt>
    <dgm:pt modelId="{C2410EBC-3FA7-4454-BECB-3F17DB9E7537}" type="pres">
      <dgm:prSet presAssocID="{0FBC7BBC-4868-45B0-A170-04CEFE2B3A10}" presName="childText" presStyleLbl="conFgAcc1" presStyleIdx="4" presStyleCnt="10">
        <dgm:presLayoutVars>
          <dgm:bulletEnabled val="1"/>
        </dgm:presLayoutVars>
      </dgm:prSet>
      <dgm:spPr/>
      <dgm:t>
        <a:bodyPr/>
        <a:lstStyle/>
        <a:p>
          <a:endParaRPr lang="ru-RU"/>
        </a:p>
      </dgm:t>
    </dgm:pt>
    <dgm:pt modelId="{F865D0D8-797C-40D0-AECD-1D454F2FD981}" type="pres">
      <dgm:prSet presAssocID="{2E5B4DAA-1A5A-4966-A27A-1F78E12B1991}" presName="spaceBetweenRectangles" presStyleCnt="0"/>
      <dgm:spPr/>
      <dgm:t>
        <a:bodyPr/>
        <a:lstStyle/>
        <a:p>
          <a:endParaRPr lang="ru-RU"/>
        </a:p>
      </dgm:t>
    </dgm:pt>
    <dgm:pt modelId="{5065DFEF-3BDC-45FC-B179-249B7824FFE1}" type="pres">
      <dgm:prSet presAssocID="{65AE8B68-EE7D-451A-A834-02C9B40DDC4E}" presName="parentLin" presStyleCnt="0"/>
      <dgm:spPr/>
      <dgm:t>
        <a:bodyPr/>
        <a:lstStyle/>
        <a:p>
          <a:endParaRPr lang="ru-RU"/>
        </a:p>
      </dgm:t>
    </dgm:pt>
    <dgm:pt modelId="{D57A1ADE-169D-43F3-A98A-80DCC340A5FC}" type="pres">
      <dgm:prSet presAssocID="{65AE8B68-EE7D-451A-A834-02C9B40DDC4E}" presName="parentLeftMargin" presStyleLbl="node1" presStyleIdx="4" presStyleCnt="10"/>
      <dgm:spPr/>
      <dgm:t>
        <a:bodyPr/>
        <a:lstStyle/>
        <a:p>
          <a:endParaRPr lang="ru-RU"/>
        </a:p>
      </dgm:t>
    </dgm:pt>
    <dgm:pt modelId="{CBEB2C9D-F94A-43CD-A258-3F700857BA20}" type="pres">
      <dgm:prSet presAssocID="{65AE8B68-EE7D-451A-A834-02C9B40DDC4E}" presName="parentText" presStyleLbl="node1" presStyleIdx="5" presStyleCnt="10" custScaleY="142852">
        <dgm:presLayoutVars>
          <dgm:chMax val="0"/>
          <dgm:bulletEnabled val="1"/>
        </dgm:presLayoutVars>
      </dgm:prSet>
      <dgm:spPr/>
      <dgm:t>
        <a:bodyPr/>
        <a:lstStyle/>
        <a:p>
          <a:endParaRPr lang="ru-RU"/>
        </a:p>
      </dgm:t>
    </dgm:pt>
    <dgm:pt modelId="{7FFFF693-66C8-4F0F-BDC4-1B865CD70609}" type="pres">
      <dgm:prSet presAssocID="{65AE8B68-EE7D-451A-A834-02C9B40DDC4E}" presName="negativeSpace" presStyleCnt="0"/>
      <dgm:spPr/>
      <dgm:t>
        <a:bodyPr/>
        <a:lstStyle/>
        <a:p>
          <a:endParaRPr lang="ru-RU"/>
        </a:p>
      </dgm:t>
    </dgm:pt>
    <dgm:pt modelId="{CFB64B09-6508-41B4-9501-8607105DAFE7}" type="pres">
      <dgm:prSet presAssocID="{65AE8B68-EE7D-451A-A834-02C9B40DDC4E}" presName="childText" presStyleLbl="conFgAcc1" presStyleIdx="5" presStyleCnt="10">
        <dgm:presLayoutVars>
          <dgm:bulletEnabled val="1"/>
        </dgm:presLayoutVars>
      </dgm:prSet>
      <dgm:spPr/>
      <dgm:t>
        <a:bodyPr/>
        <a:lstStyle/>
        <a:p>
          <a:endParaRPr lang="ru-RU"/>
        </a:p>
      </dgm:t>
    </dgm:pt>
    <dgm:pt modelId="{8391638C-AA6A-4A6A-95C4-D4042812125B}" type="pres">
      <dgm:prSet presAssocID="{6BC772EE-9C58-4E5B-BAE4-5CBAFBDD8118}" presName="spaceBetweenRectangles" presStyleCnt="0"/>
      <dgm:spPr/>
      <dgm:t>
        <a:bodyPr/>
        <a:lstStyle/>
        <a:p>
          <a:endParaRPr lang="ru-RU"/>
        </a:p>
      </dgm:t>
    </dgm:pt>
    <dgm:pt modelId="{BE305A3B-7864-4778-8294-6A19001F335A}" type="pres">
      <dgm:prSet presAssocID="{FF0AFA15-09BE-488B-956A-5EA425193E4D}" presName="parentLin" presStyleCnt="0"/>
      <dgm:spPr/>
      <dgm:t>
        <a:bodyPr/>
        <a:lstStyle/>
        <a:p>
          <a:endParaRPr lang="ru-RU"/>
        </a:p>
      </dgm:t>
    </dgm:pt>
    <dgm:pt modelId="{E8ADA3E1-9DE7-4727-B98D-E61754FFE3CE}" type="pres">
      <dgm:prSet presAssocID="{FF0AFA15-09BE-488B-956A-5EA425193E4D}" presName="parentLeftMargin" presStyleLbl="node1" presStyleIdx="5" presStyleCnt="10"/>
      <dgm:spPr/>
      <dgm:t>
        <a:bodyPr/>
        <a:lstStyle/>
        <a:p>
          <a:endParaRPr lang="ru-RU"/>
        </a:p>
      </dgm:t>
    </dgm:pt>
    <dgm:pt modelId="{DA252AC9-5BBF-495F-83B4-42E55173E7FA}" type="pres">
      <dgm:prSet presAssocID="{FF0AFA15-09BE-488B-956A-5EA425193E4D}" presName="parentText" presStyleLbl="node1" presStyleIdx="6" presStyleCnt="10">
        <dgm:presLayoutVars>
          <dgm:chMax val="0"/>
          <dgm:bulletEnabled val="1"/>
        </dgm:presLayoutVars>
      </dgm:prSet>
      <dgm:spPr/>
      <dgm:t>
        <a:bodyPr/>
        <a:lstStyle/>
        <a:p>
          <a:endParaRPr lang="ru-RU"/>
        </a:p>
      </dgm:t>
    </dgm:pt>
    <dgm:pt modelId="{C5EB1A2E-2FBC-4170-A630-9459A7435681}" type="pres">
      <dgm:prSet presAssocID="{FF0AFA15-09BE-488B-956A-5EA425193E4D}" presName="negativeSpace" presStyleCnt="0"/>
      <dgm:spPr/>
      <dgm:t>
        <a:bodyPr/>
        <a:lstStyle/>
        <a:p>
          <a:endParaRPr lang="ru-RU"/>
        </a:p>
      </dgm:t>
    </dgm:pt>
    <dgm:pt modelId="{6BEE7754-F848-427B-A90C-E668DF6024F4}" type="pres">
      <dgm:prSet presAssocID="{FF0AFA15-09BE-488B-956A-5EA425193E4D}" presName="childText" presStyleLbl="conFgAcc1" presStyleIdx="6" presStyleCnt="10">
        <dgm:presLayoutVars>
          <dgm:bulletEnabled val="1"/>
        </dgm:presLayoutVars>
      </dgm:prSet>
      <dgm:spPr/>
      <dgm:t>
        <a:bodyPr/>
        <a:lstStyle/>
        <a:p>
          <a:endParaRPr lang="ru-RU"/>
        </a:p>
      </dgm:t>
    </dgm:pt>
    <dgm:pt modelId="{72DA0176-78D5-47CE-A1F2-CF68EC3AB70B}" type="pres">
      <dgm:prSet presAssocID="{6096EC1D-E740-4D25-988A-BB6FA9D95D8F}" presName="spaceBetweenRectangles" presStyleCnt="0"/>
      <dgm:spPr/>
      <dgm:t>
        <a:bodyPr/>
        <a:lstStyle/>
        <a:p>
          <a:endParaRPr lang="ru-RU"/>
        </a:p>
      </dgm:t>
    </dgm:pt>
    <dgm:pt modelId="{6B8F31B4-C22F-486A-A1F3-A28894CC00E0}" type="pres">
      <dgm:prSet presAssocID="{9791129F-9890-4B51-A0A9-3105E2A552AC}" presName="parentLin" presStyleCnt="0"/>
      <dgm:spPr/>
      <dgm:t>
        <a:bodyPr/>
        <a:lstStyle/>
        <a:p>
          <a:endParaRPr lang="ru-RU"/>
        </a:p>
      </dgm:t>
    </dgm:pt>
    <dgm:pt modelId="{1628C2F6-9495-4F32-BFEC-4F01822E30C9}" type="pres">
      <dgm:prSet presAssocID="{9791129F-9890-4B51-A0A9-3105E2A552AC}" presName="parentLeftMargin" presStyleLbl="node1" presStyleIdx="6" presStyleCnt="10"/>
      <dgm:spPr/>
      <dgm:t>
        <a:bodyPr/>
        <a:lstStyle/>
        <a:p>
          <a:endParaRPr lang="ru-RU"/>
        </a:p>
      </dgm:t>
    </dgm:pt>
    <dgm:pt modelId="{2015BFA9-5331-4DA0-BD1B-E99965EFC47D}" type="pres">
      <dgm:prSet presAssocID="{9791129F-9890-4B51-A0A9-3105E2A552AC}" presName="parentText" presStyleLbl="node1" presStyleIdx="7" presStyleCnt="10">
        <dgm:presLayoutVars>
          <dgm:chMax val="0"/>
          <dgm:bulletEnabled val="1"/>
        </dgm:presLayoutVars>
      </dgm:prSet>
      <dgm:spPr/>
      <dgm:t>
        <a:bodyPr/>
        <a:lstStyle/>
        <a:p>
          <a:endParaRPr lang="ru-RU"/>
        </a:p>
      </dgm:t>
    </dgm:pt>
    <dgm:pt modelId="{6B82270A-E82A-4D92-8D13-E3521B973AED}" type="pres">
      <dgm:prSet presAssocID="{9791129F-9890-4B51-A0A9-3105E2A552AC}" presName="negativeSpace" presStyleCnt="0"/>
      <dgm:spPr/>
      <dgm:t>
        <a:bodyPr/>
        <a:lstStyle/>
        <a:p>
          <a:endParaRPr lang="ru-RU"/>
        </a:p>
      </dgm:t>
    </dgm:pt>
    <dgm:pt modelId="{74E3026B-B7B9-42E6-8D95-3A91342F19C2}" type="pres">
      <dgm:prSet presAssocID="{9791129F-9890-4B51-A0A9-3105E2A552AC}" presName="childText" presStyleLbl="conFgAcc1" presStyleIdx="7" presStyleCnt="10">
        <dgm:presLayoutVars>
          <dgm:bulletEnabled val="1"/>
        </dgm:presLayoutVars>
      </dgm:prSet>
      <dgm:spPr/>
      <dgm:t>
        <a:bodyPr/>
        <a:lstStyle/>
        <a:p>
          <a:endParaRPr lang="ru-RU"/>
        </a:p>
      </dgm:t>
    </dgm:pt>
    <dgm:pt modelId="{0EC6506D-3E77-4028-AAF4-FDD1A5D0E180}" type="pres">
      <dgm:prSet presAssocID="{8812DC6A-6380-4F97-8D80-76D9E25B2854}" presName="spaceBetweenRectangles" presStyleCnt="0"/>
      <dgm:spPr/>
      <dgm:t>
        <a:bodyPr/>
        <a:lstStyle/>
        <a:p>
          <a:endParaRPr lang="ru-RU"/>
        </a:p>
      </dgm:t>
    </dgm:pt>
    <dgm:pt modelId="{2F7B7EED-091C-4EFF-B36B-4C819AE04B7E}" type="pres">
      <dgm:prSet presAssocID="{B050619E-25B3-4686-9615-F5219D262163}" presName="parentLin" presStyleCnt="0"/>
      <dgm:spPr/>
      <dgm:t>
        <a:bodyPr/>
        <a:lstStyle/>
        <a:p>
          <a:endParaRPr lang="ru-RU"/>
        </a:p>
      </dgm:t>
    </dgm:pt>
    <dgm:pt modelId="{30E112DB-3F33-4C85-90B6-723D2E921C1F}" type="pres">
      <dgm:prSet presAssocID="{B050619E-25B3-4686-9615-F5219D262163}" presName="parentLeftMargin" presStyleLbl="node1" presStyleIdx="7" presStyleCnt="10"/>
      <dgm:spPr/>
      <dgm:t>
        <a:bodyPr/>
        <a:lstStyle/>
        <a:p>
          <a:endParaRPr lang="ru-RU"/>
        </a:p>
      </dgm:t>
    </dgm:pt>
    <dgm:pt modelId="{B2A6F066-093A-493B-B115-CB0975098C3D}" type="pres">
      <dgm:prSet presAssocID="{B050619E-25B3-4686-9615-F5219D262163}" presName="parentText" presStyleLbl="node1" presStyleIdx="8" presStyleCnt="10">
        <dgm:presLayoutVars>
          <dgm:chMax val="0"/>
          <dgm:bulletEnabled val="1"/>
        </dgm:presLayoutVars>
      </dgm:prSet>
      <dgm:spPr/>
      <dgm:t>
        <a:bodyPr/>
        <a:lstStyle/>
        <a:p>
          <a:endParaRPr lang="ru-RU"/>
        </a:p>
      </dgm:t>
    </dgm:pt>
    <dgm:pt modelId="{298E5425-2672-4FC1-9638-03FD4233B6ED}" type="pres">
      <dgm:prSet presAssocID="{B050619E-25B3-4686-9615-F5219D262163}" presName="negativeSpace" presStyleCnt="0"/>
      <dgm:spPr/>
      <dgm:t>
        <a:bodyPr/>
        <a:lstStyle/>
        <a:p>
          <a:endParaRPr lang="ru-RU"/>
        </a:p>
      </dgm:t>
    </dgm:pt>
    <dgm:pt modelId="{F4702208-65DB-45C7-BDCD-B9CDF12BE663}" type="pres">
      <dgm:prSet presAssocID="{B050619E-25B3-4686-9615-F5219D262163}" presName="childText" presStyleLbl="conFgAcc1" presStyleIdx="8" presStyleCnt="10">
        <dgm:presLayoutVars>
          <dgm:bulletEnabled val="1"/>
        </dgm:presLayoutVars>
      </dgm:prSet>
      <dgm:spPr/>
      <dgm:t>
        <a:bodyPr/>
        <a:lstStyle/>
        <a:p>
          <a:endParaRPr lang="ru-RU"/>
        </a:p>
      </dgm:t>
    </dgm:pt>
    <dgm:pt modelId="{8EE01ECE-D1DF-49B6-99D8-4B86C752C0DF}" type="pres">
      <dgm:prSet presAssocID="{95D5EB47-8001-45DE-BB6F-FAACA158AB61}" presName="spaceBetweenRectangles" presStyleCnt="0"/>
      <dgm:spPr/>
      <dgm:t>
        <a:bodyPr/>
        <a:lstStyle/>
        <a:p>
          <a:endParaRPr lang="ru-RU"/>
        </a:p>
      </dgm:t>
    </dgm:pt>
    <dgm:pt modelId="{B39B14DB-C028-44FC-ABB8-6782C5077C30}" type="pres">
      <dgm:prSet presAssocID="{9E8B4FA0-4EC5-4779-93AC-D2AB95113B9D}" presName="parentLin" presStyleCnt="0"/>
      <dgm:spPr/>
      <dgm:t>
        <a:bodyPr/>
        <a:lstStyle/>
        <a:p>
          <a:endParaRPr lang="ru-RU"/>
        </a:p>
      </dgm:t>
    </dgm:pt>
    <dgm:pt modelId="{C6B82ED3-6660-4715-9247-11F2F9FC8E84}" type="pres">
      <dgm:prSet presAssocID="{9E8B4FA0-4EC5-4779-93AC-D2AB95113B9D}" presName="parentLeftMargin" presStyleLbl="node1" presStyleIdx="8" presStyleCnt="10"/>
      <dgm:spPr/>
      <dgm:t>
        <a:bodyPr/>
        <a:lstStyle/>
        <a:p>
          <a:endParaRPr lang="ru-RU"/>
        </a:p>
      </dgm:t>
    </dgm:pt>
    <dgm:pt modelId="{1416BC9B-F2F2-4CAD-A0E0-8F6A2B7D4322}" type="pres">
      <dgm:prSet presAssocID="{9E8B4FA0-4EC5-4779-93AC-D2AB95113B9D}" presName="parentText" presStyleLbl="node1" presStyleIdx="9" presStyleCnt="10">
        <dgm:presLayoutVars>
          <dgm:chMax val="0"/>
          <dgm:bulletEnabled val="1"/>
        </dgm:presLayoutVars>
      </dgm:prSet>
      <dgm:spPr/>
      <dgm:t>
        <a:bodyPr/>
        <a:lstStyle/>
        <a:p>
          <a:endParaRPr lang="ru-RU"/>
        </a:p>
      </dgm:t>
    </dgm:pt>
    <dgm:pt modelId="{942A3074-A47A-430A-9E10-B83567EC4D3B}" type="pres">
      <dgm:prSet presAssocID="{9E8B4FA0-4EC5-4779-93AC-D2AB95113B9D}" presName="negativeSpace" presStyleCnt="0"/>
      <dgm:spPr/>
      <dgm:t>
        <a:bodyPr/>
        <a:lstStyle/>
        <a:p>
          <a:endParaRPr lang="ru-RU"/>
        </a:p>
      </dgm:t>
    </dgm:pt>
    <dgm:pt modelId="{D4C5F013-190F-463D-B8CB-670467DD8562}" type="pres">
      <dgm:prSet presAssocID="{9E8B4FA0-4EC5-4779-93AC-D2AB95113B9D}" presName="childText" presStyleLbl="conFgAcc1" presStyleIdx="9" presStyleCnt="10">
        <dgm:presLayoutVars>
          <dgm:bulletEnabled val="1"/>
        </dgm:presLayoutVars>
      </dgm:prSet>
      <dgm:spPr/>
      <dgm:t>
        <a:bodyPr/>
        <a:lstStyle/>
        <a:p>
          <a:endParaRPr lang="ru-RU"/>
        </a:p>
      </dgm:t>
    </dgm:pt>
  </dgm:ptLst>
  <dgm:cxnLst>
    <dgm:cxn modelId="{8EEA44EB-545C-420C-98E4-B19D4AD01B4F}" type="presOf" srcId="{BCF5C632-C5C5-4BE2-9CAD-6354355E559B}" destId="{9A75D5B9-C3A1-4DE0-89BE-421B0662BBCB}" srcOrd="1" destOrd="0" presId="urn:microsoft.com/office/officeart/2005/8/layout/list1"/>
    <dgm:cxn modelId="{B184B003-C0BC-414E-8B3D-71AD4FC15D3E}" srcId="{2F386D5A-B673-476D-83C9-839CD2CC2C8B}" destId="{FF0AFA15-09BE-488B-956A-5EA425193E4D}" srcOrd="6" destOrd="0" parTransId="{47541BB6-0DA3-448E-8402-58EC84A0503B}" sibTransId="{6096EC1D-E740-4D25-988A-BB6FA9D95D8F}"/>
    <dgm:cxn modelId="{8EF1D20C-0864-46BB-BEF6-A7C92282E132}" srcId="{2F386D5A-B673-476D-83C9-839CD2CC2C8B}" destId="{29279178-A3A4-4DFB-A405-23645094ED40}" srcOrd="3" destOrd="0" parTransId="{123F9BDC-EEA0-4A20-A2EA-CB28784DCE39}" sibTransId="{C00057B1-CFDF-464E-AC77-87822EA4A1B9}"/>
    <dgm:cxn modelId="{729B5D91-6BA9-4B02-A10B-8FE6A2BD50A3}" srcId="{2F386D5A-B673-476D-83C9-839CD2CC2C8B}" destId="{9E8B4FA0-4EC5-4779-93AC-D2AB95113B9D}" srcOrd="9" destOrd="0" parTransId="{41D4FDDC-5FDB-4748-A95C-30CBE841CAEE}" sibTransId="{D895962B-B9B0-4801-A65D-0A72639AD816}"/>
    <dgm:cxn modelId="{7EF4DDD0-BFEF-479A-9720-14E8CE67A6B6}" type="presOf" srcId="{FF0AFA15-09BE-488B-956A-5EA425193E4D}" destId="{E8ADA3E1-9DE7-4727-B98D-E61754FFE3CE}" srcOrd="0" destOrd="0" presId="urn:microsoft.com/office/officeart/2005/8/layout/list1"/>
    <dgm:cxn modelId="{0585633F-2DDD-4E11-9D77-7822E41FF448}" srcId="{2F386D5A-B673-476D-83C9-839CD2CC2C8B}" destId="{9937B94B-A45A-45BF-9350-92A80D522CEC}" srcOrd="2" destOrd="0" parTransId="{EDE68A41-33B2-42C5-8FA2-9CC94DC6EBAA}" sibTransId="{9929981E-957E-41D4-9791-F80472CC027C}"/>
    <dgm:cxn modelId="{7A2250DD-1A9A-4A63-AFCD-C699591F9664}" type="presOf" srcId="{65AE8B68-EE7D-451A-A834-02C9B40DDC4E}" destId="{CBEB2C9D-F94A-43CD-A258-3F700857BA20}" srcOrd="1" destOrd="0" presId="urn:microsoft.com/office/officeart/2005/8/layout/list1"/>
    <dgm:cxn modelId="{0840F400-B4DC-4BA2-9893-4E45F982FA6B}" type="presOf" srcId="{B050619E-25B3-4686-9615-F5219D262163}" destId="{30E112DB-3F33-4C85-90B6-723D2E921C1F}" srcOrd="0" destOrd="0" presId="urn:microsoft.com/office/officeart/2005/8/layout/list1"/>
    <dgm:cxn modelId="{E5CFFBCF-728E-439A-AA2D-084BA1EE3B33}" type="presOf" srcId="{BCF5C632-C5C5-4BE2-9CAD-6354355E559B}" destId="{E7ACC12B-80B0-4DB4-931C-F96268C8E42C}" srcOrd="0" destOrd="0" presId="urn:microsoft.com/office/officeart/2005/8/layout/list1"/>
    <dgm:cxn modelId="{3E6A6618-BE47-4A33-96E6-B5FF7AE0F8B6}" type="presOf" srcId="{9937B94B-A45A-45BF-9350-92A80D522CEC}" destId="{4C4C6E17-E51F-48AC-874A-56D681214942}" srcOrd="0" destOrd="0" presId="urn:microsoft.com/office/officeart/2005/8/layout/list1"/>
    <dgm:cxn modelId="{E1223101-FBCD-4EA0-8893-ADFAF07CF468}" type="presOf" srcId="{B050619E-25B3-4686-9615-F5219D262163}" destId="{B2A6F066-093A-493B-B115-CB0975098C3D}" srcOrd="1" destOrd="0" presId="urn:microsoft.com/office/officeart/2005/8/layout/list1"/>
    <dgm:cxn modelId="{4EB41ED3-F69C-498D-AF47-CFCD92684AAC}" type="presOf" srcId="{0FBC7BBC-4868-45B0-A170-04CEFE2B3A10}" destId="{ECB84FAA-780F-47B9-95C1-02E222327D32}" srcOrd="1" destOrd="0" presId="urn:microsoft.com/office/officeart/2005/8/layout/list1"/>
    <dgm:cxn modelId="{0C25B44F-4254-4AB3-A4A4-847137D38497}" type="presOf" srcId="{65AE8B68-EE7D-451A-A834-02C9B40DDC4E}" destId="{D57A1ADE-169D-43F3-A98A-80DCC340A5FC}" srcOrd="0" destOrd="0" presId="urn:microsoft.com/office/officeart/2005/8/layout/list1"/>
    <dgm:cxn modelId="{5E269A56-B760-402A-ADE4-36D78777CBD2}" type="presOf" srcId="{FF0AFA15-09BE-488B-956A-5EA425193E4D}" destId="{DA252AC9-5BBF-495F-83B4-42E55173E7FA}" srcOrd="1" destOrd="0" presId="urn:microsoft.com/office/officeart/2005/8/layout/list1"/>
    <dgm:cxn modelId="{E4D5FA76-9695-4235-9A26-B57714CBF353}" srcId="{2F386D5A-B673-476D-83C9-839CD2CC2C8B}" destId="{0FBC7BBC-4868-45B0-A170-04CEFE2B3A10}" srcOrd="4" destOrd="0" parTransId="{6AC191FA-44E2-4916-8A9F-70AD1CD9CA89}" sibTransId="{2E5B4DAA-1A5A-4966-A27A-1F78E12B1991}"/>
    <dgm:cxn modelId="{9099A07F-BDA9-432F-A12E-0C91CF31D1CF}" type="presOf" srcId="{4FAD8FB7-2B20-41C3-9AA8-1A9132CE1A04}" destId="{F3098C67-DE16-4957-B182-8C19306CA25F}" srcOrd="1" destOrd="0" presId="urn:microsoft.com/office/officeart/2005/8/layout/list1"/>
    <dgm:cxn modelId="{AE8B6AC8-6EDF-45ED-AFDD-338D2CF1A1F5}" type="presOf" srcId="{0FBC7BBC-4868-45B0-A170-04CEFE2B3A10}" destId="{6A0DEFBD-2B1E-4155-83D8-D0012991B23D}" srcOrd="0" destOrd="0" presId="urn:microsoft.com/office/officeart/2005/8/layout/list1"/>
    <dgm:cxn modelId="{74D5DB96-6A89-4070-865A-6CEC51DD8DE0}" srcId="{2F386D5A-B673-476D-83C9-839CD2CC2C8B}" destId="{4FAD8FB7-2B20-41C3-9AA8-1A9132CE1A04}" srcOrd="1" destOrd="0" parTransId="{3E56C7F8-FF4A-4332-A39B-256D05396308}" sibTransId="{54AB97C4-1662-4485-9758-35E5DDD05D8E}"/>
    <dgm:cxn modelId="{33755594-5492-4EB5-9158-B32BFB2273F1}" type="presOf" srcId="{4FAD8FB7-2B20-41C3-9AA8-1A9132CE1A04}" destId="{6061B49B-539F-4076-B610-C593C81A95A9}" srcOrd="0" destOrd="0" presId="urn:microsoft.com/office/officeart/2005/8/layout/list1"/>
    <dgm:cxn modelId="{7FC06E5E-870F-4C03-9B3C-6D103C361721}" srcId="{2F386D5A-B673-476D-83C9-839CD2CC2C8B}" destId="{65AE8B68-EE7D-451A-A834-02C9B40DDC4E}" srcOrd="5" destOrd="0" parTransId="{9E596B5E-FF05-4C80-8288-A49BE1C00714}" sibTransId="{6BC772EE-9C58-4E5B-BAE4-5CBAFBDD8118}"/>
    <dgm:cxn modelId="{96B9E076-2A0B-4CEE-BD13-900D92F108BF}" type="presOf" srcId="{2F386D5A-B673-476D-83C9-839CD2CC2C8B}" destId="{5641D4D3-8FDD-43BE-9B2E-DB4865F2B7E2}" srcOrd="0" destOrd="0" presId="urn:microsoft.com/office/officeart/2005/8/layout/list1"/>
    <dgm:cxn modelId="{2AC6A592-9E3E-40AF-A96C-6040EC58DEE8}" type="presOf" srcId="{9E8B4FA0-4EC5-4779-93AC-D2AB95113B9D}" destId="{C6B82ED3-6660-4715-9247-11F2F9FC8E84}" srcOrd="0" destOrd="0" presId="urn:microsoft.com/office/officeart/2005/8/layout/list1"/>
    <dgm:cxn modelId="{5185E702-4F77-4C68-AC8E-97C54005FB24}" srcId="{2F386D5A-B673-476D-83C9-839CD2CC2C8B}" destId="{B050619E-25B3-4686-9615-F5219D262163}" srcOrd="8" destOrd="0" parTransId="{F6B50D7F-EBA5-40A5-A590-982657351F88}" sibTransId="{95D5EB47-8001-45DE-BB6F-FAACA158AB61}"/>
    <dgm:cxn modelId="{A34C14C4-CA42-4912-B536-252BF191D7B7}" type="presOf" srcId="{29279178-A3A4-4DFB-A405-23645094ED40}" destId="{F0517CEC-C79B-4D97-8CAB-2562EEB2158A}" srcOrd="0" destOrd="0" presId="urn:microsoft.com/office/officeart/2005/8/layout/list1"/>
    <dgm:cxn modelId="{6E7B69A1-C82B-440D-A6F5-2E40697801DD}" type="presOf" srcId="{9937B94B-A45A-45BF-9350-92A80D522CEC}" destId="{2876AF19-0819-48A8-934A-3AC7FB2F8F33}" srcOrd="1" destOrd="0" presId="urn:microsoft.com/office/officeart/2005/8/layout/list1"/>
    <dgm:cxn modelId="{C5550963-7444-4DCC-A435-2B2ED298A47A}" srcId="{2F386D5A-B673-476D-83C9-839CD2CC2C8B}" destId="{9791129F-9890-4B51-A0A9-3105E2A552AC}" srcOrd="7" destOrd="0" parTransId="{45A2548E-2DF9-4AEC-BFEE-6FF98506BE90}" sibTransId="{8812DC6A-6380-4F97-8D80-76D9E25B2854}"/>
    <dgm:cxn modelId="{87AC5811-5CAC-4962-906E-1001140BBB38}" srcId="{2F386D5A-B673-476D-83C9-839CD2CC2C8B}" destId="{BCF5C632-C5C5-4BE2-9CAD-6354355E559B}" srcOrd="0" destOrd="0" parTransId="{35678789-8AAA-4BF3-BD72-7826102FAF29}" sibTransId="{1797DA73-2F86-49DD-9F2F-DBE097113DA4}"/>
    <dgm:cxn modelId="{E848F65B-3D82-41A9-9191-B5EBC8490FDD}" type="presOf" srcId="{9E8B4FA0-4EC5-4779-93AC-D2AB95113B9D}" destId="{1416BC9B-F2F2-4CAD-A0E0-8F6A2B7D4322}" srcOrd="1" destOrd="0" presId="urn:microsoft.com/office/officeart/2005/8/layout/list1"/>
    <dgm:cxn modelId="{F62FB3A8-154B-4290-BBDE-9DD265B52709}" type="presOf" srcId="{9791129F-9890-4B51-A0A9-3105E2A552AC}" destId="{1628C2F6-9495-4F32-BFEC-4F01822E30C9}" srcOrd="0" destOrd="0" presId="urn:microsoft.com/office/officeart/2005/8/layout/list1"/>
    <dgm:cxn modelId="{9D65C206-020A-4248-8952-A87307D4F2A5}" type="presOf" srcId="{9791129F-9890-4B51-A0A9-3105E2A552AC}" destId="{2015BFA9-5331-4DA0-BD1B-E99965EFC47D}" srcOrd="1" destOrd="0" presId="urn:microsoft.com/office/officeart/2005/8/layout/list1"/>
    <dgm:cxn modelId="{A4EFF0DD-C845-45AA-9999-972EFA6C716E}" type="presOf" srcId="{29279178-A3A4-4DFB-A405-23645094ED40}" destId="{26E250A9-21E4-48E7-96FA-EE6795186314}" srcOrd="1" destOrd="0" presId="urn:microsoft.com/office/officeart/2005/8/layout/list1"/>
    <dgm:cxn modelId="{3332C983-7DE5-4E2D-9232-777DE208A969}" type="presParOf" srcId="{5641D4D3-8FDD-43BE-9B2E-DB4865F2B7E2}" destId="{420E6918-A384-4CE2-B133-BFD54FD82807}" srcOrd="0" destOrd="0" presId="urn:microsoft.com/office/officeart/2005/8/layout/list1"/>
    <dgm:cxn modelId="{67F68E3F-4701-40D9-98DD-436E6EC8D98E}" type="presParOf" srcId="{420E6918-A384-4CE2-B133-BFD54FD82807}" destId="{E7ACC12B-80B0-4DB4-931C-F96268C8E42C}" srcOrd="0" destOrd="0" presId="urn:microsoft.com/office/officeart/2005/8/layout/list1"/>
    <dgm:cxn modelId="{915657AD-8A90-4304-B9E2-F56695C2CE3A}" type="presParOf" srcId="{420E6918-A384-4CE2-B133-BFD54FD82807}" destId="{9A75D5B9-C3A1-4DE0-89BE-421B0662BBCB}" srcOrd="1" destOrd="0" presId="urn:microsoft.com/office/officeart/2005/8/layout/list1"/>
    <dgm:cxn modelId="{EA066439-07B3-40BF-AB57-1D0BC85347EC}" type="presParOf" srcId="{5641D4D3-8FDD-43BE-9B2E-DB4865F2B7E2}" destId="{485D8A61-0382-4C6E-BF88-1F9005CD2377}" srcOrd="1" destOrd="0" presId="urn:microsoft.com/office/officeart/2005/8/layout/list1"/>
    <dgm:cxn modelId="{E2B8F4FB-E802-439D-8CFC-7ADE160072D1}" type="presParOf" srcId="{5641D4D3-8FDD-43BE-9B2E-DB4865F2B7E2}" destId="{278946EB-D750-4093-8F1D-8C1A244F2877}" srcOrd="2" destOrd="0" presId="urn:microsoft.com/office/officeart/2005/8/layout/list1"/>
    <dgm:cxn modelId="{25243503-FE21-4D12-9352-CC29514E12FB}" type="presParOf" srcId="{5641D4D3-8FDD-43BE-9B2E-DB4865F2B7E2}" destId="{E95D8C4C-3A32-4911-994C-8929696B3116}" srcOrd="3" destOrd="0" presId="urn:microsoft.com/office/officeart/2005/8/layout/list1"/>
    <dgm:cxn modelId="{151303D3-833B-48F7-86EC-C64D84AE02A5}" type="presParOf" srcId="{5641D4D3-8FDD-43BE-9B2E-DB4865F2B7E2}" destId="{29F6EDB8-46C5-446E-B9E7-72037D1A63FB}" srcOrd="4" destOrd="0" presId="urn:microsoft.com/office/officeart/2005/8/layout/list1"/>
    <dgm:cxn modelId="{80059231-DFE1-438B-83B9-69414B346246}" type="presParOf" srcId="{29F6EDB8-46C5-446E-B9E7-72037D1A63FB}" destId="{6061B49B-539F-4076-B610-C593C81A95A9}" srcOrd="0" destOrd="0" presId="urn:microsoft.com/office/officeart/2005/8/layout/list1"/>
    <dgm:cxn modelId="{440F5532-3E2F-4096-8E35-21C0BBB7B003}" type="presParOf" srcId="{29F6EDB8-46C5-446E-B9E7-72037D1A63FB}" destId="{F3098C67-DE16-4957-B182-8C19306CA25F}" srcOrd="1" destOrd="0" presId="urn:microsoft.com/office/officeart/2005/8/layout/list1"/>
    <dgm:cxn modelId="{9F9B5EB3-C4D5-492E-B5D4-A70325891897}" type="presParOf" srcId="{5641D4D3-8FDD-43BE-9B2E-DB4865F2B7E2}" destId="{67C8B3D4-A9DE-4BAC-B967-5DD9D7DDA5CD}" srcOrd="5" destOrd="0" presId="urn:microsoft.com/office/officeart/2005/8/layout/list1"/>
    <dgm:cxn modelId="{F23ABA3D-8081-4670-A389-21E7FC2F93C2}" type="presParOf" srcId="{5641D4D3-8FDD-43BE-9B2E-DB4865F2B7E2}" destId="{F69D788F-5571-4591-9102-BCA4890517E7}" srcOrd="6" destOrd="0" presId="urn:microsoft.com/office/officeart/2005/8/layout/list1"/>
    <dgm:cxn modelId="{EE0B6BD0-94D8-4E5B-B2D2-E281B214EADE}" type="presParOf" srcId="{5641D4D3-8FDD-43BE-9B2E-DB4865F2B7E2}" destId="{05F7F9C3-88B7-46BF-A75C-454B2FC72B87}" srcOrd="7" destOrd="0" presId="urn:microsoft.com/office/officeart/2005/8/layout/list1"/>
    <dgm:cxn modelId="{DEBE652B-69DF-4201-8BB3-9607E74366BE}" type="presParOf" srcId="{5641D4D3-8FDD-43BE-9B2E-DB4865F2B7E2}" destId="{FCC25703-5AD9-4A2F-AF6F-076F94ED6EBB}" srcOrd="8" destOrd="0" presId="urn:microsoft.com/office/officeart/2005/8/layout/list1"/>
    <dgm:cxn modelId="{E0E963DD-601C-42B9-84E3-6058122F7461}" type="presParOf" srcId="{FCC25703-5AD9-4A2F-AF6F-076F94ED6EBB}" destId="{4C4C6E17-E51F-48AC-874A-56D681214942}" srcOrd="0" destOrd="0" presId="urn:microsoft.com/office/officeart/2005/8/layout/list1"/>
    <dgm:cxn modelId="{AA3D0A16-D2F8-4876-BC24-DF2C6202B105}" type="presParOf" srcId="{FCC25703-5AD9-4A2F-AF6F-076F94ED6EBB}" destId="{2876AF19-0819-48A8-934A-3AC7FB2F8F33}" srcOrd="1" destOrd="0" presId="urn:microsoft.com/office/officeart/2005/8/layout/list1"/>
    <dgm:cxn modelId="{EB0F371D-C75F-4788-A4FF-CEE4B56E6CE3}" type="presParOf" srcId="{5641D4D3-8FDD-43BE-9B2E-DB4865F2B7E2}" destId="{4C4FEA96-583B-4D20-886A-4BC6AEF32158}" srcOrd="9" destOrd="0" presId="urn:microsoft.com/office/officeart/2005/8/layout/list1"/>
    <dgm:cxn modelId="{78D32FBE-CD8D-4080-9798-D7AF64691148}" type="presParOf" srcId="{5641D4D3-8FDD-43BE-9B2E-DB4865F2B7E2}" destId="{FCFB3ED2-E622-4E67-A237-CE9A916F7000}" srcOrd="10" destOrd="0" presId="urn:microsoft.com/office/officeart/2005/8/layout/list1"/>
    <dgm:cxn modelId="{2A7B330B-25FE-4E0E-8FFB-BD2635B75319}" type="presParOf" srcId="{5641D4D3-8FDD-43BE-9B2E-DB4865F2B7E2}" destId="{3C72CFB6-B606-44FA-813F-DD65798E14DD}" srcOrd="11" destOrd="0" presId="urn:microsoft.com/office/officeart/2005/8/layout/list1"/>
    <dgm:cxn modelId="{61F34C23-450A-4147-A15B-2787C68FC0CF}" type="presParOf" srcId="{5641D4D3-8FDD-43BE-9B2E-DB4865F2B7E2}" destId="{64ED4C33-CE8A-49F4-9457-8B33DF9D3AC5}" srcOrd="12" destOrd="0" presId="urn:microsoft.com/office/officeart/2005/8/layout/list1"/>
    <dgm:cxn modelId="{76A218BB-0186-4CEE-8D52-F97CB581CFFD}" type="presParOf" srcId="{64ED4C33-CE8A-49F4-9457-8B33DF9D3AC5}" destId="{F0517CEC-C79B-4D97-8CAB-2562EEB2158A}" srcOrd="0" destOrd="0" presId="urn:microsoft.com/office/officeart/2005/8/layout/list1"/>
    <dgm:cxn modelId="{CE2C58C7-447A-49E6-8635-FDD93849BCAA}" type="presParOf" srcId="{64ED4C33-CE8A-49F4-9457-8B33DF9D3AC5}" destId="{26E250A9-21E4-48E7-96FA-EE6795186314}" srcOrd="1" destOrd="0" presId="urn:microsoft.com/office/officeart/2005/8/layout/list1"/>
    <dgm:cxn modelId="{712EBC03-7D25-487B-89C8-22808D603225}" type="presParOf" srcId="{5641D4D3-8FDD-43BE-9B2E-DB4865F2B7E2}" destId="{07C34FA3-F7A8-40A4-965B-C478ABD8CBAA}" srcOrd="13" destOrd="0" presId="urn:microsoft.com/office/officeart/2005/8/layout/list1"/>
    <dgm:cxn modelId="{5128483D-F705-4C3F-983F-CF7F9D6AE6B2}" type="presParOf" srcId="{5641D4D3-8FDD-43BE-9B2E-DB4865F2B7E2}" destId="{957A5231-3964-4EDA-9162-787ED7D7BC5D}" srcOrd="14" destOrd="0" presId="urn:microsoft.com/office/officeart/2005/8/layout/list1"/>
    <dgm:cxn modelId="{89A3E483-6807-4930-A155-3E6B9620F890}" type="presParOf" srcId="{5641D4D3-8FDD-43BE-9B2E-DB4865F2B7E2}" destId="{67BCA337-C0A8-4C2C-B4A4-35C2DF827B8E}" srcOrd="15" destOrd="0" presId="urn:microsoft.com/office/officeart/2005/8/layout/list1"/>
    <dgm:cxn modelId="{28568DEB-D48B-443B-9764-9D070C77BEAE}" type="presParOf" srcId="{5641D4D3-8FDD-43BE-9B2E-DB4865F2B7E2}" destId="{6A925845-1560-447E-8C24-947DB13B92F6}" srcOrd="16" destOrd="0" presId="urn:microsoft.com/office/officeart/2005/8/layout/list1"/>
    <dgm:cxn modelId="{40867BD3-4ECF-40D1-85C5-B95D8E96C02E}" type="presParOf" srcId="{6A925845-1560-447E-8C24-947DB13B92F6}" destId="{6A0DEFBD-2B1E-4155-83D8-D0012991B23D}" srcOrd="0" destOrd="0" presId="urn:microsoft.com/office/officeart/2005/8/layout/list1"/>
    <dgm:cxn modelId="{E41227DC-5BDF-42FF-B91F-DB928BC72A8A}" type="presParOf" srcId="{6A925845-1560-447E-8C24-947DB13B92F6}" destId="{ECB84FAA-780F-47B9-95C1-02E222327D32}" srcOrd="1" destOrd="0" presId="urn:microsoft.com/office/officeart/2005/8/layout/list1"/>
    <dgm:cxn modelId="{83109CA8-5A2C-4FB9-BCD2-1A900CEECE76}" type="presParOf" srcId="{5641D4D3-8FDD-43BE-9B2E-DB4865F2B7E2}" destId="{C7B6E3CC-DD2E-4B13-A52E-B644479B1D5A}" srcOrd="17" destOrd="0" presId="urn:microsoft.com/office/officeart/2005/8/layout/list1"/>
    <dgm:cxn modelId="{3E0B299A-F58F-4811-92B4-9E5B457016D3}" type="presParOf" srcId="{5641D4D3-8FDD-43BE-9B2E-DB4865F2B7E2}" destId="{C2410EBC-3FA7-4454-BECB-3F17DB9E7537}" srcOrd="18" destOrd="0" presId="urn:microsoft.com/office/officeart/2005/8/layout/list1"/>
    <dgm:cxn modelId="{B389A919-738D-493C-B689-4C1511D37F17}" type="presParOf" srcId="{5641D4D3-8FDD-43BE-9B2E-DB4865F2B7E2}" destId="{F865D0D8-797C-40D0-AECD-1D454F2FD981}" srcOrd="19" destOrd="0" presId="urn:microsoft.com/office/officeart/2005/8/layout/list1"/>
    <dgm:cxn modelId="{4B93007E-261B-45A0-AA34-79CA1D08E0DD}" type="presParOf" srcId="{5641D4D3-8FDD-43BE-9B2E-DB4865F2B7E2}" destId="{5065DFEF-3BDC-45FC-B179-249B7824FFE1}" srcOrd="20" destOrd="0" presId="urn:microsoft.com/office/officeart/2005/8/layout/list1"/>
    <dgm:cxn modelId="{4E74B72C-1B7A-4722-8B1D-B3B40C465A70}" type="presParOf" srcId="{5065DFEF-3BDC-45FC-B179-249B7824FFE1}" destId="{D57A1ADE-169D-43F3-A98A-80DCC340A5FC}" srcOrd="0" destOrd="0" presId="urn:microsoft.com/office/officeart/2005/8/layout/list1"/>
    <dgm:cxn modelId="{40F09EEC-C08A-47E2-A6E3-E5DF3EE988FC}" type="presParOf" srcId="{5065DFEF-3BDC-45FC-B179-249B7824FFE1}" destId="{CBEB2C9D-F94A-43CD-A258-3F700857BA20}" srcOrd="1" destOrd="0" presId="urn:microsoft.com/office/officeart/2005/8/layout/list1"/>
    <dgm:cxn modelId="{B3A663CF-8895-4AEB-BF57-724746F639AB}" type="presParOf" srcId="{5641D4D3-8FDD-43BE-9B2E-DB4865F2B7E2}" destId="{7FFFF693-66C8-4F0F-BDC4-1B865CD70609}" srcOrd="21" destOrd="0" presId="urn:microsoft.com/office/officeart/2005/8/layout/list1"/>
    <dgm:cxn modelId="{C7A1E560-122D-42C2-A277-3455B0A2377E}" type="presParOf" srcId="{5641D4D3-8FDD-43BE-9B2E-DB4865F2B7E2}" destId="{CFB64B09-6508-41B4-9501-8607105DAFE7}" srcOrd="22" destOrd="0" presId="urn:microsoft.com/office/officeart/2005/8/layout/list1"/>
    <dgm:cxn modelId="{C5C90CAE-BA02-40BB-A7AC-F419BD4127E4}" type="presParOf" srcId="{5641D4D3-8FDD-43BE-9B2E-DB4865F2B7E2}" destId="{8391638C-AA6A-4A6A-95C4-D4042812125B}" srcOrd="23" destOrd="0" presId="urn:microsoft.com/office/officeart/2005/8/layout/list1"/>
    <dgm:cxn modelId="{A76D9B22-E527-4EBF-8A31-EA1CCFB488C5}" type="presParOf" srcId="{5641D4D3-8FDD-43BE-9B2E-DB4865F2B7E2}" destId="{BE305A3B-7864-4778-8294-6A19001F335A}" srcOrd="24" destOrd="0" presId="urn:microsoft.com/office/officeart/2005/8/layout/list1"/>
    <dgm:cxn modelId="{B21576AE-38C2-4696-8EA8-230235C435A0}" type="presParOf" srcId="{BE305A3B-7864-4778-8294-6A19001F335A}" destId="{E8ADA3E1-9DE7-4727-B98D-E61754FFE3CE}" srcOrd="0" destOrd="0" presId="urn:microsoft.com/office/officeart/2005/8/layout/list1"/>
    <dgm:cxn modelId="{AA7516A5-8B6F-4056-B895-5ED123ED8027}" type="presParOf" srcId="{BE305A3B-7864-4778-8294-6A19001F335A}" destId="{DA252AC9-5BBF-495F-83B4-42E55173E7FA}" srcOrd="1" destOrd="0" presId="urn:microsoft.com/office/officeart/2005/8/layout/list1"/>
    <dgm:cxn modelId="{C6A83ACE-F757-46A1-B269-D66B7F715F9D}" type="presParOf" srcId="{5641D4D3-8FDD-43BE-9B2E-DB4865F2B7E2}" destId="{C5EB1A2E-2FBC-4170-A630-9459A7435681}" srcOrd="25" destOrd="0" presId="urn:microsoft.com/office/officeart/2005/8/layout/list1"/>
    <dgm:cxn modelId="{8415B00F-2261-4327-8B30-4BC8B670B092}" type="presParOf" srcId="{5641D4D3-8FDD-43BE-9B2E-DB4865F2B7E2}" destId="{6BEE7754-F848-427B-A90C-E668DF6024F4}" srcOrd="26" destOrd="0" presId="urn:microsoft.com/office/officeart/2005/8/layout/list1"/>
    <dgm:cxn modelId="{F75908C5-15AC-4736-9457-5D56A1DAA961}" type="presParOf" srcId="{5641D4D3-8FDD-43BE-9B2E-DB4865F2B7E2}" destId="{72DA0176-78D5-47CE-A1F2-CF68EC3AB70B}" srcOrd="27" destOrd="0" presId="urn:microsoft.com/office/officeart/2005/8/layout/list1"/>
    <dgm:cxn modelId="{69EB7484-F6E3-42AF-BBBD-87D88E0B8854}" type="presParOf" srcId="{5641D4D3-8FDD-43BE-9B2E-DB4865F2B7E2}" destId="{6B8F31B4-C22F-486A-A1F3-A28894CC00E0}" srcOrd="28" destOrd="0" presId="urn:microsoft.com/office/officeart/2005/8/layout/list1"/>
    <dgm:cxn modelId="{939B2465-3FF6-4046-A236-AAAB894C3A66}" type="presParOf" srcId="{6B8F31B4-C22F-486A-A1F3-A28894CC00E0}" destId="{1628C2F6-9495-4F32-BFEC-4F01822E30C9}" srcOrd="0" destOrd="0" presId="urn:microsoft.com/office/officeart/2005/8/layout/list1"/>
    <dgm:cxn modelId="{82C8D29E-FD2B-485A-B589-4154AA75EA33}" type="presParOf" srcId="{6B8F31B4-C22F-486A-A1F3-A28894CC00E0}" destId="{2015BFA9-5331-4DA0-BD1B-E99965EFC47D}" srcOrd="1" destOrd="0" presId="urn:microsoft.com/office/officeart/2005/8/layout/list1"/>
    <dgm:cxn modelId="{4DD1572A-4D97-4155-824F-6CC887A8E844}" type="presParOf" srcId="{5641D4D3-8FDD-43BE-9B2E-DB4865F2B7E2}" destId="{6B82270A-E82A-4D92-8D13-E3521B973AED}" srcOrd="29" destOrd="0" presId="urn:microsoft.com/office/officeart/2005/8/layout/list1"/>
    <dgm:cxn modelId="{63DC2E53-AE8D-4DB7-91CE-8F22C32E9225}" type="presParOf" srcId="{5641D4D3-8FDD-43BE-9B2E-DB4865F2B7E2}" destId="{74E3026B-B7B9-42E6-8D95-3A91342F19C2}" srcOrd="30" destOrd="0" presId="urn:microsoft.com/office/officeart/2005/8/layout/list1"/>
    <dgm:cxn modelId="{96A2A308-83EA-4A3D-B6B4-774A7EA9AFAC}" type="presParOf" srcId="{5641D4D3-8FDD-43BE-9B2E-DB4865F2B7E2}" destId="{0EC6506D-3E77-4028-AAF4-FDD1A5D0E180}" srcOrd="31" destOrd="0" presId="urn:microsoft.com/office/officeart/2005/8/layout/list1"/>
    <dgm:cxn modelId="{79E78614-A1B2-4FD0-BDDB-7FEE5A026401}" type="presParOf" srcId="{5641D4D3-8FDD-43BE-9B2E-DB4865F2B7E2}" destId="{2F7B7EED-091C-4EFF-B36B-4C819AE04B7E}" srcOrd="32" destOrd="0" presId="urn:microsoft.com/office/officeart/2005/8/layout/list1"/>
    <dgm:cxn modelId="{4E765F5F-F327-4FAC-A1E9-AB68D5A37C21}" type="presParOf" srcId="{2F7B7EED-091C-4EFF-B36B-4C819AE04B7E}" destId="{30E112DB-3F33-4C85-90B6-723D2E921C1F}" srcOrd="0" destOrd="0" presId="urn:microsoft.com/office/officeart/2005/8/layout/list1"/>
    <dgm:cxn modelId="{CC21E406-B3D4-49CA-8DE4-F724F7CEDEC5}" type="presParOf" srcId="{2F7B7EED-091C-4EFF-B36B-4C819AE04B7E}" destId="{B2A6F066-093A-493B-B115-CB0975098C3D}" srcOrd="1" destOrd="0" presId="urn:microsoft.com/office/officeart/2005/8/layout/list1"/>
    <dgm:cxn modelId="{102EE52F-1AE8-4B57-BD25-84BFB7EEF077}" type="presParOf" srcId="{5641D4D3-8FDD-43BE-9B2E-DB4865F2B7E2}" destId="{298E5425-2672-4FC1-9638-03FD4233B6ED}" srcOrd="33" destOrd="0" presId="urn:microsoft.com/office/officeart/2005/8/layout/list1"/>
    <dgm:cxn modelId="{D733F3EE-1BEA-460B-9DD5-D4CDE8566005}" type="presParOf" srcId="{5641D4D3-8FDD-43BE-9B2E-DB4865F2B7E2}" destId="{F4702208-65DB-45C7-BDCD-B9CDF12BE663}" srcOrd="34" destOrd="0" presId="urn:microsoft.com/office/officeart/2005/8/layout/list1"/>
    <dgm:cxn modelId="{7F44F9BB-2266-4A30-A84D-9F511D9F2C87}" type="presParOf" srcId="{5641D4D3-8FDD-43BE-9B2E-DB4865F2B7E2}" destId="{8EE01ECE-D1DF-49B6-99D8-4B86C752C0DF}" srcOrd="35" destOrd="0" presId="urn:microsoft.com/office/officeart/2005/8/layout/list1"/>
    <dgm:cxn modelId="{10D37D69-8AD3-4CFA-B2A9-EE83CD276304}" type="presParOf" srcId="{5641D4D3-8FDD-43BE-9B2E-DB4865F2B7E2}" destId="{B39B14DB-C028-44FC-ABB8-6782C5077C30}" srcOrd="36" destOrd="0" presId="urn:microsoft.com/office/officeart/2005/8/layout/list1"/>
    <dgm:cxn modelId="{06E28F16-B435-4061-A186-57A4BFA10944}" type="presParOf" srcId="{B39B14DB-C028-44FC-ABB8-6782C5077C30}" destId="{C6B82ED3-6660-4715-9247-11F2F9FC8E84}" srcOrd="0" destOrd="0" presId="urn:microsoft.com/office/officeart/2005/8/layout/list1"/>
    <dgm:cxn modelId="{561C3288-5F78-461B-BF66-ABCFA472444E}" type="presParOf" srcId="{B39B14DB-C028-44FC-ABB8-6782C5077C30}" destId="{1416BC9B-F2F2-4CAD-A0E0-8F6A2B7D4322}" srcOrd="1" destOrd="0" presId="urn:microsoft.com/office/officeart/2005/8/layout/list1"/>
    <dgm:cxn modelId="{3289590C-46C4-4AF8-B214-D87116214526}" type="presParOf" srcId="{5641D4D3-8FDD-43BE-9B2E-DB4865F2B7E2}" destId="{942A3074-A47A-430A-9E10-B83567EC4D3B}" srcOrd="37" destOrd="0" presId="urn:microsoft.com/office/officeart/2005/8/layout/list1"/>
    <dgm:cxn modelId="{FE400222-153A-47CC-91F8-E4396DABF1B3}" type="presParOf" srcId="{5641D4D3-8FDD-43BE-9B2E-DB4865F2B7E2}" destId="{D4C5F013-190F-463D-B8CB-670467DD8562}" srcOrd="3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946EB-D750-4093-8F1D-8C1A244F2877}">
      <dsp:nvSpPr>
        <dsp:cNvPr id="0" name=""/>
        <dsp:cNvSpPr/>
      </dsp:nvSpPr>
      <dsp:spPr>
        <a:xfrm>
          <a:off x="0" y="706989"/>
          <a:ext cx="2520280" cy="151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A75D5B9-C3A1-4DE0-89BE-421B0662BBCB}">
      <dsp:nvSpPr>
        <dsp:cNvPr id="0" name=""/>
        <dsp:cNvSpPr/>
      </dsp:nvSpPr>
      <dsp:spPr>
        <a:xfrm>
          <a:off x="125890" y="72855"/>
          <a:ext cx="2306231" cy="722693"/>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6682" tIns="0" rIns="66682" bIns="0" numCol="1" spcCol="1270" anchor="ctr" anchorCtr="0">
          <a:noAutofit/>
        </a:bodyPr>
        <a:lstStyle/>
        <a:p>
          <a:pPr lvl="0" algn="l" defTabSz="889000">
            <a:lnSpc>
              <a:spcPct val="90000"/>
            </a:lnSpc>
            <a:spcBef>
              <a:spcPct val="0"/>
            </a:spcBef>
            <a:spcAft>
              <a:spcPct val="35000"/>
            </a:spcAft>
          </a:pPr>
          <a:r>
            <a:rPr lang="en-US" sz="2000" kern="1200" smtClean="0">
              <a:latin typeface="Times New Roman" pitchFamily="18" charset="0"/>
              <a:cs typeface="Times New Roman" pitchFamily="18" charset="0"/>
            </a:rPr>
            <a:t>Anatomic and histological organization </a:t>
          </a:r>
          <a:endParaRPr lang="ru-RU" sz="2000" kern="1200" dirty="0">
            <a:latin typeface="Times New Roman" pitchFamily="18" charset="0"/>
            <a:cs typeface="Times New Roman" pitchFamily="18" charset="0"/>
          </a:endParaRPr>
        </a:p>
      </dsp:txBody>
      <dsp:txXfrm>
        <a:off x="161169" y="108134"/>
        <a:ext cx="2235673" cy="652135"/>
      </dsp:txXfrm>
    </dsp:sp>
    <dsp:sp modelId="{F69D788F-5571-4591-9102-BCA4890517E7}">
      <dsp:nvSpPr>
        <dsp:cNvPr id="0" name=""/>
        <dsp:cNvSpPr/>
      </dsp:nvSpPr>
      <dsp:spPr>
        <a:xfrm>
          <a:off x="0" y="979149"/>
          <a:ext cx="2520280" cy="151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3098C67-DE16-4957-B182-8C19306CA25F}">
      <dsp:nvSpPr>
        <dsp:cNvPr id="0" name=""/>
        <dsp:cNvSpPr/>
      </dsp:nvSpPr>
      <dsp:spPr>
        <a:xfrm>
          <a:off x="126014" y="890589"/>
          <a:ext cx="1764196" cy="17712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6682" tIns="0" rIns="66682" bIns="0" numCol="1" spcCol="1270" anchor="ctr" anchorCtr="0">
          <a:noAutofit/>
        </a:bodyPr>
        <a:lstStyle/>
        <a:p>
          <a:pPr lvl="0" algn="l" defTabSz="889000">
            <a:lnSpc>
              <a:spcPct val="90000"/>
            </a:lnSpc>
            <a:spcBef>
              <a:spcPct val="0"/>
            </a:spcBef>
            <a:spcAft>
              <a:spcPct val="35000"/>
            </a:spcAft>
          </a:pPr>
          <a:r>
            <a:rPr lang="en-US" sz="2000" kern="1200" smtClean="0">
              <a:latin typeface="Times New Roman" pitchFamily="18" charset="0"/>
              <a:cs typeface="Times New Roman" pitchFamily="18" charset="0"/>
            </a:rPr>
            <a:t>Definition</a:t>
          </a:r>
          <a:endParaRPr lang="ru-RU" sz="2000" kern="1200" dirty="0">
            <a:latin typeface="Times New Roman" pitchFamily="18" charset="0"/>
            <a:cs typeface="Times New Roman" pitchFamily="18" charset="0"/>
          </a:endParaRPr>
        </a:p>
      </dsp:txBody>
      <dsp:txXfrm>
        <a:off x="134660" y="899235"/>
        <a:ext cx="1746904" cy="159828"/>
      </dsp:txXfrm>
    </dsp:sp>
    <dsp:sp modelId="{FCFB3ED2-E622-4E67-A237-CE9A916F7000}">
      <dsp:nvSpPr>
        <dsp:cNvPr id="0" name=""/>
        <dsp:cNvSpPr/>
      </dsp:nvSpPr>
      <dsp:spPr>
        <a:xfrm>
          <a:off x="0" y="1251309"/>
          <a:ext cx="2520280" cy="151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876AF19-0819-48A8-934A-3AC7FB2F8F33}">
      <dsp:nvSpPr>
        <dsp:cNvPr id="0" name=""/>
        <dsp:cNvSpPr/>
      </dsp:nvSpPr>
      <dsp:spPr>
        <a:xfrm>
          <a:off x="126014" y="1162749"/>
          <a:ext cx="1764196" cy="17712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6682" tIns="0" rIns="66682" bIns="0" numCol="1" spcCol="1270" anchor="ctr" anchorCtr="0">
          <a:noAutofit/>
        </a:bodyPr>
        <a:lstStyle/>
        <a:p>
          <a:pPr lvl="0" algn="just" defTabSz="889000">
            <a:lnSpc>
              <a:spcPct val="90000"/>
            </a:lnSpc>
            <a:spcBef>
              <a:spcPct val="0"/>
            </a:spcBef>
            <a:spcAft>
              <a:spcPct val="35000"/>
            </a:spcAft>
          </a:pPr>
          <a:r>
            <a:rPr lang="en-US" sz="2000" kern="1200" smtClean="0">
              <a:latin typeface="Times New Roman" pitchFamily="18" charset="0"/>
              <a:cs typeface="Times New Roman" pitchFamily="18" charset="0"/>
            </a:rPr>
            <a:t>Etiology</a:t>
          </a:r>
          <a:endParaRPr lang="ru-RU" sz="2000" kern="1200" dirty="0">
            <a:latin typeface="Times New Roman" pitchFamily="18" charset="0"/>
            <a:cs typeface="Times New Roman" pitchFamily="18" charset="0"/>
          </a:endParaRPr>
        </a:p>
      </dsp:txBody>
      <dsp:txXfrm>
        <a:off x="134660" y="1171395"/>
        <a:ext cx="1746904" cy="159828"/>
      </dsp:txXfrm>
    </dsp:sp>
    <dsp:sp modelId="{957A5231-3964-4EDA-9162-787ED7D7BC5D}">
      <dsp:nvSpPr>
        <dsp:cNvPr id="0" name=""/>
        <dsp:cNvSpPr/>
      </dsp:nvSpPr>
      <dsp:spPr>
        <a:xfrm>
          <a:off x="0" y="1523469"/>
          <a:ext cx="2520280" cy="151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6E250A9-21E4-48E7-96FA-EE6795186314}">
      <dsp:nvSpPr>
        <dsp:cNvPr id="0" name=""/>
        <dsp:cNvSpPr/>
      </dsp:nvSpPr>
      <dsp:spPr>
        <a:xfrm>
          <a:off x="126014" y="1434909"/>
          <a:ext cx="1764196" cy="17712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6682" tIns="0" rIns="66682" bIns="0" numCol="1" spcCol="1270" anchor="ctr" anchorCtr="0">
          <a:noAutofit/>
        </a:bodyPr>
        <a:lstStyle/>
        <a:p>
          <a:pPr lvl="0" algn="l" defTabSz="889000">
            <a:lnSpc>
              <a:spcPct val="90000"/>
            </a:lnSpc>
            <a:spcBef>
              <a:spcPct val="0"/>
            </a:spcBef>
            <a:spcAft>
              <a:spcPct val="35000"/>
            </a:spcAft>
          </a:pPr>
          <a:r>
            <a:rPr lang="en-US" sz="2000" kern="1200" smtClean="0">
              <a:latin typeface="Times New Roman" pitchFamily="18" charset="0"/>
              <a:cs typeface="Times New Roman" pitchFamily="18" charset="0"/>
            </a:rPr>
            <a:t>Types</a:t>
          </a:r>
          <a:endParaRPr lang="en-US" sz="2000" kern="1200" dirty="0" smtClean="0">
            <a:latin typeface="Times New Roman" pitchFamily="18" charset="0"/>
            <a:cs typeface="Times New Roman" pitchFamily="18" charset="0"/>
          </a:endParaRPr>
        </a:p>
      </dsp:txBody>
      <dsp:txXfrm>
        <a:off x="134660" y="1443555"/>
        <a:ext cx="1746904" cy="159828"/>
      </dsp:txXfrm>
    </dsp:sp>
    <dsp:sp modelId="{C2410EBC-3FA7-4454-BECB-3F17DB9E7537}">
      <dsp:nvSpPr>
        <dsp:cNvPr id="0" name=""/>
        <dsp:cNvSpPr/>
      </dsp:nvSpPr>
      <dsp:spPr>
        <a:xfrm>
          <a:off x="0" y="1795629"/>
          <a:ext cx="2520280" cy="151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CB84FAA-780F-47B9-95C1-02E222327D32}">
      <dsp:nvSpPr>
        <dsp:cNvPr id="0" name=""/>
        <dsp:cNvSpPr/>
      </dsp:nvSpPr>
      <dsp:spPr>
        <a:xfrm>
          <a:off x="126014" y="1707069"/>
          <a:ext cx="1764196" cy="17712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6682" tIns="0" rIns="66682" bIns="0" numCol="1" spcCol="1270" anchor="ctr" anchorCtr="0">
          <a:noAutofit/>
        </a:bodyPr>
        <a:lstStyle/>
        <a:p>
          <a:pPr lvl="0" algn="l" defTabSz="889000">
            <a:lnSpc>
              <a:spcPct val="90000"/>
            </a:lnSpc>
            <a:spcBef>
              <a:spcPct val="0"/>
            </a:spcBef>
            <a:spcAft>
              <a:spcPct val="35000"/>
            </a:spcAft>
          </a:pPr>
          <a:r>
            <a:rPr lang="en-US" sz="2000" kern="1200" smtClean="0">
              <a:latin typeface="Times New Roman" pitchFamily="18" charset="0"/>
              <a:cs typeface="Times New Roman" pitchFamily="18" charset="0"/>
            </a:rPr>
            <a:t>Clinical signs</a:t>
          </a:r>
          <a:endParaRPr lang="en-US" sz="2000" kern="1200" dirty="0" smtClean="0">
            <a:latin typeface="Times New Roman" pitchFamily="18" charset="0"/>
            <a:cs typeface="Times New Roman" pitchFamily="18" charset="0"/>
          </a:endParaRPr>
        </a:p>
      </dsp:txBody>
      <dsp:txXfrm>
        <a:off x="134660" y="1715715"/>
        <a:ext cx="1746904" cy="159828"/>
      </dsp:txXfrm>
    </dsp:sp>
    <dsp:sp modelId="{CFB64B09-6508-41B4-9501-8607105DAFE7}">
      <dsp:nvSpPr>
        <dsp:cNvPr id="0" name=""/>
        <dsp:cNvSpPr/>
      </dsp:nvSpPr>
      <dsp:spPr>
        <a:xfrm>
          <a:off x="0" y="2143688"/>
          <a:ext cx="2520280" cy="151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BEB2C9D-F94A-43CD-A258-3F700857BA20}">
      <dsp:nvSpPr>
        <dsp:cNvPr id="0" name=""/>
        <dsp:cNvSpPr/>
      </dsp:nvSpPr>
      <dsp:spPr>
        <a:xfrm>
          <a:off x="126014" y="1979229"/>
          <a:ext cx="1764196" cy="25301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6682" tIns="0" rIns="66682" bIns="0" numCol="1" spcCol="1270" anchor="ctr" anchorCtr="0">
          <a:noAutofit/>
        </a:bodyPr>
        <a:lstStyle/>
        <a:p>
          <a:pPr lvl="0" algn="l" defTabSz="889000">
            <a:lnSpc>
              <a:spcPct val="90000"/>
            </a:lnSpc>
            <a:spcBef>
              <a:spcPct val="0"/>
            </a:spcBef>
            <a:spcAft>
              <a:spcPct val="35000"/>
            </a:spcAft>
          </a:pPr>
          <a:r>
            <a:rPr lang="en-US" sz="2000" kern="1200" smtClean="0">
              <a:latin typeface="Times New Roman" pitchFamily="18" charset="0"/>
              <a:cs typeface="Times New Roman" pitchFamily="18" charset="0"/>
            </a:rPr>
            <a:t>Pathogenesis</a:t>
          </a:r>
          <a:endParaRPr lang="en-US" sz="2000" kern="1200" dirty="0" smtClean="0">
            <a:latin typeface="Times New Roman" pitchFamily="18" charset="0"/>
            <a:cs typeface="Times New Roman" pitchFamily="18" charset="0"/>
          </a:endParaRPr>
        </a:p>
      </dsp:txBody>
      <dsp:txXfrm>
        <a:off x="138365" y="1991580"/>
        <a:ext cx="1739494" cy="228317"/>
      </dsp:txXfrm>
    </dsp:sp>
    <dsp:sp modelId="{6BEE7754-F848-427B-A90C-E668DF6024F4}">
      <dsp:nvSpPr>
        <dsp:cNvPr id="0" name=""/>
        <dsp:cNvSpPr/>
      </dsp:nvSpPr>
      <dsp:spPr>
        <a:xfrm>
          <a:off x="0" y="2415848"/>
          <a:ext cx="2520280" cy="151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A252AC9-5BBF-495F-83B4-42E55173E7FA}">
      <dsp:nvSpPr>
        <dsp:cNvPr id="0" name=""/>
        <dsp:cNvSpPr/>
      </dsp:nvSpPr>
      <dsp:spPr>
        <a:xfrm>
          <a:off x="126014" y="2327288"/>
          <a:ext cx="1764196" cy="17712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6682" tIns="0" rIns="66682" bIns="0" numCol="1" spcCol="1270" anchor="ctr" anchorCtr="0">
          <a:noAutofit/>
        </a:bodyPr>
        <a:lstStyle/>
        <a:p>
          <a:pPr lvl="0" algn="l" defTabSz="889000">
            <a:lnSpc>
              <a:spcPct val="90000"/>
            </a:lnSpc>
            <a:spcBef>
              <a:spcPct val="0"/>
            </a:spcBef>
            <a:spcAft>
              <a:spcPct val="35000"/>
            </a:spcAft>
          </a:pPr>
          <a:r>
            <a:rPr lang="en-US" sz="2000" kern="1200" smtClean="0">
              <a:latin typeface="Times New Roman" pitchFamily="18" charset="0"/>
              <a:cs typeface="Times New Roman" pitchFamily="18" charset="0"/>
            </a:rPr>
            <a:t>Diagnosis</a:t>
          </a:r>
          <a:endParaRPr lang="en-US" sz="2000" kern="1200" dirty="0" smtClean="0">
            <a:latin typeface="Times New Roman" pitchFamily="18" charset="0"/>
            <a:cs typeface="Times New Roman" pitchFamily="18" charset="0"/>
          </a:endParaRPr>
        </a:p>
      </dsp:txBody>
      <dsp:txXfrm>
        <a:off x="134660" y="2335934"/>
        <a:ext cx="1746904" cy="159828"/>
      </dsp:txXfrm>
    </dsp:sp>
    <dsp:sp modelId="{74E3026B-B7B9-42E6-8D95-3A91342F19C2}">
      <dsp:nvSpPr>
        <dsp:cNvPr id="0" name=""/>
        <dsp:cNvSpPr/>
      </dsp:nvSpPr>
      <dsp:spPr>
        <a:xfrm>
          <a:off x="0" y="2688008"/>
          <a:ext cx="2520280" cy="151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015BFA9-5331-4DA0-BD1B-E99965EFC47D}">
      <dsp:nvSpPr>
        <dsp:cNvPr id="0" name=""/>
        <dsp:cNvSpPr/>
      </dsp:nvSpPr>
      <dsp:spPr>
        <a:xfrm>
          <a:off x="126014" y="2599448"/>
          <a:ext cx="1764196" cy="17712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6682" tIns="0" rIns="66682" bIns="0" numCol="1" spcCol="1270" anchor="ctr" anchorCtr="0">
          <a:noAutofit/>
        </a:bodyPr>
        <a:lstStyle/>
        <a:p>
          <a:pPr lvl="0" algn="l" defTabSz="889000">
            <a:lnSpc>
              <a:spcPct val="90000"/>
            </a:lnSpc>
            <a:spcBef>
              <a:spcPct val="0"/>
            </a:spcBef>
            <a:spcAft>
              <a:spcPct val="35000"/>
            </a:spcAft>
          </a:pPr>
          <a:r>
            <a:rPr lang="en-US" sz="2000" kern="1200" smtClean="0">
              <a:latin typeface="Times New Roman" pitchFamily="18" charset="0"/>
              <a:cs typeface="Times New Roman" pitchFamily="18" charset="0"/>
            </a:rPr>
            <a:t>Treatment</a:t>
          </a:r>
          <a:endParaRPr lang="en-US" sz="2000" kern="1200" dirty="0" smtClean="0">
            <a:latin typeface="Times New Roman" pitchFamily="18" charset="0"/>
            <a:cs typeface="Times New Roman" pitchFamily="18" charset="0"/>
          </a:endParaRPr>
        </a:p>
      </dsp:txBody>
      <dsp:txXfrm>
        <a:off x="134660" y="2608094"/>
        <a:ext cx="1746904" cy="159828"/>
      </dsp:txXfrm>
    </dsp:sp>
    <dsp:sp modelId="{F4702208-65DB-45C7-BDCD-B9CDF12BE663}">
      <dsp:nvSpPr>
        <dsp:cNvPr id="0" name=""/>
        <dsp:cNvSpPr/>
      </dsp:nvSpPr>
      <dsp:spPr>
        <a:xfrm>
          <a:off x="0" y="2960168"/>
          <a:ext cx="2520280" cy="151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2A6F066-093A-493B-B115-CB0975098C3D}">
      <dsp:nvSpPr>
        <dsp:cNvPr id="0" name=""/>
        <dsp:cNvSpPr/>
      </dsp:nvSpPr>
      <dsp:spPr>
        <a:xfrm>
          <a:off x="126014" y="2871608"/>
          <a:ext cx="1764196" cy="17712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6682" tIns="0" rIns="66682" bIns="0" numCol="1" spcCol="1270" anchor="ctr" anchorCtr="0">
          <a:noAutofit/>
        </a:bodyPr>
        <a:lstStyle/>
        <a:p>
          <a:pPr lvl="0" algn="l" defTabSz="889000">
            <a:lnSpc>
              <a:spcPct val="90000"/>
            </a:lnSpc>
            <a:spcBef>
              <a:spcPct val="0"/>
            </a:spcBef>
            <a:spcAft>
              <a:spcPct val="35000"/>
            </a:spcAft>
          </a:pPr>
          <a:r>
            <a:rPr lang="en-US" sz="2000" kern="1200" smtClean="0">
              <a:latin typeface="Times New Roman" pitchFamily="18" charset="0"/>
              <a:cs typeface="Times New Roman" pitchFamily="18" charset="0"/>
            </a:rPr>
            <a:t>Prevention</a:t>
          </a:r>
          <a:endParaRPr lang="en-US" sz="2000" kern="1200" dirty="0" smtClean="0">
            <a:latin typeface="Times New Roman" pitchFamily="18" charset="0"/>
            <a:cs typeface="Times New Roman" pitchFamily="18" charset="0"/>
          </a:endParaRPr>
        </a:p>
      </dsp:txBody>
      <dsp:txXfrm>
        <a:off x="134660" y="2880254"/>
        <a:ext cx="1746904" cy="159828"/>
      </dsp:txXfrm>
    </dsp:sp>
    <dsp:sp modelId="{D4C5F013-190F-463D-B8CB-670467DD8562}">
      <dsp:nvSpPr>
        <dsp:cNvPr id="0" name=""/>
        <dsp:cNvSpPr/>
      </dsp:nvSpPr>
      <dsp:spPr>
        <a:xfrm>
          <a:off x="0" y="3232328"/>
          <a:ext cx="2520280" cy="151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416BC9B-F2F2-4CAD-A0E0-8F6A2B7D4322}">
      <dsp:nvSpPr>
        <dsp:cNvPr id="0" name=""/>
        <dsp:cNvSpPr/>
      </dsp:nvSpPr>
      <dsp:spPr>
        <a:xfrm>
          <a:off x="126014" y="3143768"/>
          <a:ext cx="1764196" cy="17712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6682" tIns="0" rIns="66682" bIns="0" numCol="1" spcCol="1270" anchor="ctr" anchorCtr="0">
          <a:noAutofit/>
        </a:bodyPr>
        <a:lstStyle/>
        <a:p>
          <a:pPr lvl="0" algn="l" defTabSz="889000">
            <a:lnSpc>
              <a:spcPct val="90000"/>
            </a:lnSpc>
            <a:spcBef>
              <a:spcPct val="0"/>
            </a:spcBef>
            <a:spcAft>
              <a:spcPct val="35000"/>
            </a:spcAft>
          </a:pPr>
          <a:r>
            <a:rPr lang="en-US" sz="2000" kern="1200" smtClean="0">
              <a:latin typeface="Times New Roman" pitchFamily="18" charset="0"/>
              <a:cs typeface="Times New Roman" pitchFamily="18" charset="0"/>
            </a:rPr>
            <a:t>Prognosis</a:t>
          </a:r>
          <a:endParaRPr lang="en-US" sz="2000" kern="1200" dirty="0" smtClean="0">
            <a:latin typeface="Times New Roman" pitchFamily="18" charset="0"/>
            <a:cs typeface="Times New Roman" pitchFamily="18" charset="0"/>
          </a:endParaRPr>
        </a:p>
      </dsp:txBody>
      <dsp:txXfrm>
        <a:off x="134660" y="3152414"/>
        <a:ext cx="1746904" cy="15982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2150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GB"/>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4F7FDCC-C9B9-476B-B3A7-D7A3EDB60D42}" type="slidenum">
              <a:rPr lang="en-GB" altLang="en-US"/>
              <a:pPr>
                <a:defRPr/>
              </a:pPr>
              <a:t>‹#›</a:t>
            </a:fld>
            <a:endParaRPr lang="en-GB" altLang="en-US"/>
          </a:p>
        </p:txBody>
      </p:sp>
    </p:spTree>
    <p:extLst>
      <p:ext uri="{BB962C8B-B14F-4D97-AF65-F5344CB8AC3E}">
        <p14:creationId xmlns:p14="http://schemas.microsoft.com/office/powerpoint/2010/main" val="25741104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D2C1D4E-B805-440B-A5EE-93739E609D1E}" type="slidenum">
              <a:rPr lang="en-GB" altLang="en-US"/>
              <a:pPr>
                <a:spcBef>
                  <a:spcPct val="0"/>
                </a:spcBef>
              </a:pPr>
              <a:t>1</a:t>
            </a:fld>
            <a:endParaRPr lang="en-GB"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3164958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8EFB4E5-CFB4-42F5-AC28-BE602074A486}" type="slidenum">
              <a:rPr lang="en-GB" altLang="en-US"/>
              <a:pPr>
                <a:spcBef>
                  <a:spcPct val="0"/>
                </a:spcBef>
              </a:pPr>
              <a:t>2</a:t>
            </a:fld>
            <a:endParaRPr lang="en-GB"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1326822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8EFB4E5-CFB4-42F5-AC28-BE602074A486}" type="slidenum">
              <a:rPr lang="en-GB" altLang="en-US"/>
              <a:pPr>
                <a:spcBef>
                  <a:spcPct val="0"/>
                </a:spcBef>
              </a:pPr>
              <a:t>3</a:t>
            </a:fld>
            <a:endParaRPr lang="en-GB"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1326822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24F7FDCC-C9B9-476B-B3A7-D7A3EDB60D42}" type="slidenum">
              <a:rPr lang="en-GB" altLang="en-US" smtClean="0"/>
              <a:pPr>
                <a:defRPr/>
              </a:pPr>
              <a:t>12</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24F7FDCC-C9B9-476B-B3A7-D7A3EDB60D42}" type="slidenum">
              <a:rPr lang="en-GB" altLang="en-US" smtClean="0"/>
              <a:pPr>
                <a:defRPr/>
              </a:pPr>
              <a:t>13</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24F7FDCC-C9B9-476B-B3A7-D7A3EDB60D42}" type="slidenum">
              <a:rPr lang="en-GB" altLang="en-US" smtClean="0"/>
              <a:pPr>
                <a:defRPr/>
              </a:pPr>
              <a:t>14</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24F7FDCC-C9B9-476B-B3A7-D7A3EDB60D42}" type="slidenum">
              <a:rPr lang="en-GB" altLang="en-US" smtClean="0"/>
              <a:pPr>
                <a:defRPr/>
              </a:pPr>
              <a:t>15</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5" name="Rectangle 4"/>
          <p:cNvSpPr/>
          <p:nvPr userDrawn="1"/>
        </p:nvSpPr>
        <p:spPr>
          <a:xfrm>
            <a:off x="0" y="4365625"/>
            <a:ext cx="9144000" cy="1008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6" name="Rectangle 5"/>
          <p:cNvSpPr/>
          <p:nvPr userDrawn="1"/>
        </p:nvSpPr>
        <p:spPr>
          <a:xfrm>
            <a:off x="1192213" y="0"/>
            <a:ext cx="1296987" cy="1052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 name="Rectangle 6"/>
          <p:cNvSpPr/>
          <p:nvPr userDrawn="1"/>
        </p:nvSpPr>
        <p:spPr>
          <a:xfrm>
            <a:off x="1192213" y="5445125"/>
            <a:ext cx="1296987" cy="141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 name="Rectangle 7"/>
          <p:cNvSpPr/>
          <p:nvPr userDrawn="1"/>
        </p:nvSpPr>
        <p:spPr>
          <a:xfrm>
            <a:off x="1192213" y="1196975"/>
            <a:ext cx="1296987"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 name="Rectangle 8"/>
          <p:cNvSpPr/>
          <p:nvPr userDrawn="1"/>
        </p:nvSpPr>
        <p:spPr>
          <a:xfrm>
            <a:off x="1192213" y="1916113"/>
            <a:ext cx="1296987" cy="7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0" name="Rectangle 9"/>
          <p:cNvSpPr/>
          <p:nvPr userDrawn="1"/>
        </p:nvSpPr>
        <p:spPr>
          <a:xfrm>
            <a:off x="1192213" y="2205038"/>
            <a:ext cx="1296987" cy="46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1" name="Rectangle 10"/>
          <p:cNvSpPr/>
          <p:nvPr userDrawn="1"/>
        </p:nvSpPr>
        <p:spPr>
          <a:xfrm>
            <a:off x="1192213" y="2276475"/>
            <a:ext cx="1296987" cy="4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2" name="Rectangle 11"/>
          <p:cNvSpPr/>
          <p:nvPr userDrawn="1"/>
        </p:nvSpPr>
        <p:spPr>
          <a:xfrm>
            <a:off x="1192213" y="2349500"/>
            <a:ext cx="1296987" cy="4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3" name="Rectangle 12"/>
          <p:cNvSpPr/>
          <p:nvPr userDrawn="1"/>
        </p:nvSpPr>
        <p:spPr>
          <a:xfrm>
            <a:off x="1192213" y="2501900"/>
            <a:ext cx="1296987" cy="4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4" name="Rectangle 13"/>
          <p:cNvSpPr/>
          <p:nvPr userDrawn="1"/>
        </p:nvSpPr>
        <p:spPr>
          <a:xfrm>
            <a:off x="1192213" y="2636838"/>
            <a:ext cx="1296987" cy="71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5" name="Rectangle 14"/>
          <p:cNvSpPr/>
          <p:nvPr userDrawn="1"/>
        </p:nvSpPr>
        <p:spPr>
          <a:xfrm>
            <a:off x="1192213" y="2852738"/>
            <a:ext cx="1296987"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6" name="Rectangle 15"/>
          <p:cNvSpPr/>
          <p:nvPr userDrawn="1"/>
        </p:nvSpPr>
        <p:spPr>
          <a:xfrm>
            <a:off x="1192213" y="3141663"/>
            <a:ext cx="1296987" cy="71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7" name="Rectangle 16"/>
          <p:cNvSpPr/>
          <p:nvPr userDrawn="1"/>
        </p:nvSpPr>
        <p:spPr>
          <a:xfrm>
            <a:off x="1192213" y="3213100"/>
            <a:ext cx="1296987" cy="4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8" name="Rectangle 17"/>
          <p:cNvSpPr/>
          <p:nvPr userDrawn="1"/>
        </p:nvSpPr>
        <p:spPr>
          <a:xfrm>
            <a:off x="1192213" y="3509963"/>
            <a:ext cx="1296987" cy="4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9" name="Rectangle 18"/>
          <p:cNvSpPr/>
          <p:nvPr userDrawn="1"/>
        </p:nvSpPr>
        <p:spPr>
          <a:xfrm>
            <a:off x="1192213" y="3644900"/>
            <a:ext cx="1296987"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0" name="Rectangle 19"/>
          <p:cNvSpPr/>
          <p:nvPr userDrawn="1"/>
        </p:nvSpPr>
        <p:spPr>
          <a:xfrm>
            <a:off x="1192213" y="4221163"/>
            <a:ext cx="1296987" cy="4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1" name="Rectangle 20"/>
          <p:cNvSpPr/>
          <p:nvPr userDrawn="1"/>
        </p:nvSpPr>
        <p:spPr>
          <a:xfrm>
            <a:off x="1192213" y="4176713"/>
            <a:ext cx="1296987" cy="4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2" name="Rectangle 21"/>
          <p:cNvSpPr/>
          <p:nvPr userDrawn="1"/>
        </p:nvSpPr>
        <p:spPr>
          <a:xfrm>
            <a:off x="1192213" y="4005263"/>
            <a:ext cx="1296987" cy="4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3" name="Rectangle 22"/>
          <p:cNvSpPr/>
          <p:nvPr userDrawn="1"/>
        </p:nvSpPr>
        <p:spPr>
          <a:xfrm>
            <a:off x="1192213" y="3860800"/>
            <a:ext cx="1296987" cy="4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4" name="Rectangle 23"/>
          <p:cNvSpPr/>
          <p:nvPr userDrawn="1"/>
        </p:nvSpPr>
        <p:spPr>
          <a:xfrm>
            <a:off x="1192213" y="2393950"/>
            <a:ext cx="1296987" cy="4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5" name="Rectangle 24"/>
          <p:cNvSpPr/>
          <p:nvPr userDrawn="1"/>
        </p:nvSpPr>
        <p:spPr>
          <a:xfrm>
            <a:off x="1192213" y="2060575"/>
            <a:ext cx="1296987" cy="4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6" name="Rectangle 25"/>
          <p:cNvSpPr/>
          <p:nvPr userDrawn="1"/>
        </p:nvSpPr>
        <p:spPr>
          <a:xfrm>
            <a:off x="1192213" y="1557338"/>
            <a:ext cx="1296987" cy="4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7" name="Rectangle 26"/>
          <p:cNvSpPr/>
          <p:nvPr userDrawn="1"/>
        </p:nvSpPr>
        <p:spPr>
          <a:xfrm>
            <a:off x="1192213" y="3355975"/>
            <a:ext cx="1296987" cy="7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8" name="Rectangle 27"/>
          <p:cNvSpPr/>
          <p:nvPr userDrawn="1"/>
        </p:nvSpPr>
        <p:spPr>
          <a:xfrm>
            <a:off x="1192213" y="3724275"/>
            <a:ext cx="1296987" cy="7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9" name="Rectangle 28"/>
          <p:cNvSpPr/>
          <p:nvPr userDrawn="1"/>
        </p:nvSpPr>
        <p:spPr>
          <a:xfrm>
            <a:off x="1192213" y="1609725"/>
            <a:ext cx="1296987" cy="7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0" name="Rectangle 29"/>
          <p:cNvSpPr/>
          <p:nvPr userDrawn="1"/>
        </p:nvSpPr>
        <p:spPr>
          <a:xfrm>
            <a:off x="1192213" y="1754188"/>
            <a:ext cx="1296987" cy="4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195" name="Rectangle 3"/>
          <p:cNvSpPr>
            <a:spLocks noGrp="1" noChangeArrowheads="1"/>
          </p:cNvSpPr>
          <p:nvPr>
            <p:ph type="ctrTitle"/>
          </p:nvPr>
        </p:nvSpPr>
        <p:spPr>
          <a:xfrm>
            <a:off x="2484438" y="4581525"/>
            <a:ext cx="6475412" cy="603250"/>
          </a:xfrm>
        </p:spPr>
        <p:txBody>
          <a:bodyPr/>
          <a:lstStyle>
            <a:lvl1pPr algn="r">
              <a:defRPr sz="3200">
                <a:solidFill>
                  <a:srgbClr val="003366"/>
                </a:solidFill>
              </a:defRPr>
            </a:lvl1pPr>
          </a:lstStyle>
          <a:p>
            <a:pPr lvl="0"/>
            <a:r>
              <a:rPr lang="en-US" noProof="0" smtClean="0"/>
              <a:t>Click to edit Master title style</a:t>
            </a:r>
          </a:p>
        </p:txBody>
      </p:sp>
      <p:sp>
        <p:nvSpPr>
          <p:cNvPr id="8196" name="Rectangle 4"/>
          <p:cNvSpPr>
            <a:spLocks noGrp="1" noChangeArrowheads="1"/>
          </p:cNvSpPr>
          <p:nvPr>
            <p:ph type="subTitle" idx="1"/>
          </p:nvPr>
        </p:nvSpPr>
        <p:spPr>
          <a:xfrm>
            <a:off x="2555875" y="5457825"/>
            <a:ext cx="6400800" cy="288925"/>
          </a:xfrm>
          <a:extLst>
            <a:ext uri="{909E8E84-426E-40DD-AFC4-6F175D3DCCD1}">
              <a14:hiddenFill xmlns:a14="http://schemas.microsoft.com/office/drawing/2010/main">
                <a:solidFill>
                  <a:schemeClr val="bg1"/>
                </a:solidFill>
              </a14:hiddenFill>
            </a:ext>
          </a:extLst>
        </p:spPr>
        <p:txBody>
          <a:bodyPr/>
          <a:lstStyle>
            <a:lvl1pPr marL="0" indent="0" algn="r">
              <a:buFont typeface="Wingdings" pitchFamily="2" charset="2"/>
              <a:buNone/>
              <a:defRPr sz="2400" b="1"/>
            </a:lvl1pPr>
          </a:lstStyle>
          <a:p>
            <a:pPr lvl="0"/>
            <a:r>
              <a:rPr lang="en-US" noProof="0" smtClean="0"/>
              <a:t>Click to edit Master subtitle style</a:t>
            </a:r>
          </a:p>
        </p:txBody>
      </p:sp>
      <p:sp>
        <p:nvSpPr>
          <p:cNvPr id="31" name="Rectangle 5"/>
          <p:cNvSpPr>
            <a:spLocks noGrp="1" noChangeArrowheads="1"/>
          </p:cNvSpPr>
          <p:nvPr>
            <p:ph type="dt" sz="half" idx="10"/>
          </p:nvPr>
        </p:nvSpPr>
        <p:spPr/>
        <p:txBody>
          <a:bodyPr/>
          <a:lstStyle>
            <a:lvl1pPr>
              <a:defRPr/>
            </a:lvl1pPr>
          </a:lstStyle>
          <a:p>
            <a:pPr>
              <a:defRPr/>
            </a:pPr>
            <a:endParaRPr lang="en-US"/>
          </a:p>
        </p:txBody>
      </p:sp>
      <p:sp>
        <p:nvSpPr>
          <p:cNvPr id="32" name="Rectangle 6"/>
          <p:cNvSpPr>
            <a:spLocks noGrp="1" noChangeArrowheads="1"/>
          </p:cNvSpPr>
          <p:nvPr>
            <p:ph type="ftr" sz="quarter" idx="11"/>
          </p:nvPr>
        </p:nvSpPr>
        <p:spPr/>
        <p:txBody>
          <a:bodyPr/>
          <a:lstStyle>
            <a:lvl1pPr>
              <a:defRPr/>
            </a:lvl1pPr>
          </a:lstStyle>
          <a:p>
            <a:pPr>
              <a:defRPr/>
            </a:pPr>
            <a:endParaRPr lang="en-US"/>
          </a:p>
        </p:txBody>
      </p:sp>
      <p:sp>
        <p:nvSpPr>
          <p:cNvPr id="33" name="Rectangle 7"/>
          <p:cNvSpPr>
            <a:spLocks noGrp="1" noChangeArrowheads="1"/>
          </p:cNvSpPr>
          <p:nvPr>
            <p:ph type="sldNum" sz="quarter" idx="12"/>
          </p:nvPr>
        </p:nvSpPr>
        <p:spPr/>
        <p:txBody>
          <a:bodyPr/>
          <a:lstStyle>
            <a:lvl1pPr>
              <a:defRPr smtClean="0"/>
            </a:lvl1pPr>
          </a:lstStyle>
          <a:p>
            <a:pPr>
              <a:defRPr/>
            </a:pPr>
            <a:fld id="{114094FE-BC88-47A3-B4D6-6507AC043C45}" type="slidenum">
              <a:rPr lang="en-US" altLang="en-US"/>
              <a:pPr>
                <a:defRPr/>
              </a:pPr>
              <a:t>‹#›</a:t>
            </a:fld>
            <a:endParaRPr lang="en-US" altLang="en-US"/>
          </a:p>
        </p:txBody>
      </p:sp>
    </p:spTree>
    <p:extLst>
      <p:ext uri="{BB962C8B-B14F-4D97-AF65-F5344CB8AC3E}">
        <p14:creationId xmlns:p14="http://schemas.microsoft.com/office/powerpoint/2010/main" val="2997299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187854-1B99-4880-A340-0CDDE84FFE4A}" type="slidenum">
              <a:rPr lang="en-US" altLang="en-US"/>
              <a:pPr>
                <a:defRPr/>
              </a:pPr>
              <a:t>‹#›</a:t>
            </a:fld>
            <a:endParaRPr lang="en-US" altLang="en-US"/>
          </a:p>
        </p:txBody>
      </p:sp>
    </p:spTree>
    <p:extLst>
      <p:ext uri="{BB962C8B-B14F-4D97-AF65-F5344CB8AC3E}">
        <p14:creationId xmlns:p14="http://schemas.microsoft.com/office/powerpoint/2010/main" val="2091599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38113"/>
            <a:ext cx="2171700" cy="59880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138113"/>
            <a:ext cx="6362700" cy="5988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96A1B1-B678-4276-A4E1-9907833E29CD}" type="slidenum">
              <a:rPr lang="en-US" altLang="en-US"/>
              <a:pPr>
                <a:defRPr/>
              </a:pPr>
              <a:t>‹#›</a:t>
            </a:fld>
            <a:endParaRPr lang="en-US" altLang="en-US"/>
          </a:p>
        </p:txBody>
      </p:sp>
    </p:spTree>
    <p:extLst>
      <p:ext uri="{BB962C8B-B14F-4D97-AF65-F5344CB8AC3E}">
        <p14:creationId xmlns:p14="http://schemas.microsoft.com/office/powerpoint/2010/main" val="2097828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138113"/>
            <a:ext cx="6300788" cy="9271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1403350" y="1600200"/>
            <a:ext cx="728345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AF8C83-4992-4537-8726-39EF23C18AB6}" type="slidenum">
              <a:rPr lang="en-US" altLang="en-US"/>
              <a:pPr>
                <a:defRPr/>
              </a:pPr>
              <a:t>‹#›</a:t>
            </a:fld>
            <a:endParaRPr lang="en-US" altLang="en-US"/>
          </a:p>
        </p:txBody>
      </p:sp>
    </p:spTree>
    <p:extLst>
      <p:ext uri="{BB962C8B-B14F-4D97-AF65-F5344CB8AC3E}">
        <p14:creationId xmlns:p14="http://schemas.microsoft.com/office/powerpoint/2010/main" val="478817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9D78B9-8BA3-4FA4-9D1D-A0C3F3DB2468}" type="slidenum">
              <a:rPr lang="en-US" altLang="en-US"/>
              <a:pPr>
                <a:defRPr/>
              </a:pPr>
              <a:t>‹#›</a:t>
            </a:fld>
            <a:endParaRPr lang="en-US" altLang="en-US"/>
          </a:p>
        </p:txBody>
      </p:sp>
    </p:spTree>
    <p:extLst>
      <p:ext uri="{BB962C8B-B14F-4D97-AF65-F5344CB8AC3E}">
        <p14:creationId xmlns:p14="http://schemas.microsoft.com/office/powerpoint/2010/main" val="1152238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A479BB-B14A-41B2-A21B-229AE341CD27}" type="slidenum">
              <a:rPr lang="en-US" altLang="en-US"/>
              <a:pPr>
                <a:defRPr/>
              </a:pPr>
              <a:t>‹#›</a:t>
            </a:fld>
            <a:endParaRPr lang="en-US" altLang="en-US"/>
          </a:p>
        </p:txBody>
      </p:sp>
    </p:spTree>
    <p:extLst>
      <p:ext uri="{BB962C8B-B14F-4D97-AF65-F5344CB8AC3E}">
        <p14:creationId xmlns:p14="http://schemas.microsoft.com/office/powerpoint/2010/main" val="87155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403350" y="1600200"/>
            <a:ext cx="35655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21275" y="1600200"/>
            <a:ext cx="35655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278278-6E2E-41CE-A29D-9988837CA645}" type="slidenum">
              <a:rPr lang="en-US" altLang="en-US"/>
              <a:pPr>
                <a:defRPr/>
              </a:pPr>
              <a:t>‹#›</a:t>
            </a:fld>
            <a:endParaRPr lang="en-US" altLang="en-US"/>
          </a:p>
        </p:txBody>
      </p:sp>
    </p:spTree>
    <p:extLst>
      <p:ext uri="{BB962C8B-B14F-4D97-AF65-F5344CB8AC3E}">
        <p14:creationId xmlns:p14="http://schemas.microsoft.com/office/powerpoint/2010/main" val="2088459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6A7067E-4A50-407E-808F-739E0008313F}" type="slidenum">
              <a:rPr lang="en-US" altLang="en-US"/>
              <a:pPr>
                <a:defRPr/>
              </a:pPr>
              <a:t>‹#›</a:t>
            </a:fld>
            <a:endParaRPr lang="en-US" altLang="en-US"/>
          </a:p>
        </p:txBody>
      </p:sp>
    </p:spTree>
    <p:extLst>
      <p:ext uri="{BB962C8B-B14F-4D97-AF65-F5344CB8AC3E}">
        <p14:creationId xmlns:p14="http://schemas.microsoft.com/office/powerpoint/2010/main" val="1146166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38C700A-D626-4B4A-BC7B-5CCFB0DC7E39}" type="slidenum">
              <a:rPr lang="en-US" altLang="en-US"/>
              <a:pPr>
                <a:defRPr/>
              </a:pPr>
              <a:t>‹#›</a:t>
            </a:fld>
            <a:endParaRPr lang="en-US" altLang="en-US"/>
          </a:p>
        </p:txBody>
      </p:sp>
    </p:spTree>
    <p:extLst>
      <p:ext uri="{BB962C8B-B14F-4D97-AF65-F5344CB8AC3E}">
        <p14:creationId xmlns:p14="http://schemas.microsoft.com/office/powerpoint/2010/main" val="1302982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75D16AF-21D3-4C8D-A16F-4BF35631131F}" type="slidenum">
              <a:rPr lang="en-US" altLang="en-US"/>
              <a:pPr>
                <a:defRPr/>
              </a:pPr>
              <a:t>‹#›</a:t>
            </a:fld>
            <a:endParaRPr lang="en-US" altLang="en-US"/>
          </a:p>
        </p:txBody>
      </p:sp>
    </p:spTree>
    <p:extLst>
      <p:ext uri="{BB962C8B-B14F-4D97-AF65-F5344CB8AC3E}">
        <p14:creationId xmlns:p14="http://schemas.microsoft.com/office/powerpoint/2010/main" val="551781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9DAF7B-5A64-4A7F-AB90-84D49DDDB06B}" type="slidenum">
              <a:rPr lang="en-US" altLang="en-US"/>
              <a:pPr>
                <a:defRPr/>
              </a:pPr>
              <a:t>‹#›</a:t>
            </a:fld>
            <a:endParaRPr lang="en-US" altLang="en-US"/>
          </a:p>
        </p:txBody>
      </p:sp>
    </p:spTree>
    <p:extLst>
      <p:ext uri="{BB962C8B-B14F-4D97-AF65-F5344CB8AC3E}">
        <p14:creationId xmlns:p14="http://schemas.microsoft.com/office/powerpoint/2010/main" val="2809707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5D7A38-22E4-40A5-A474-78F9F1F1DD19}" type="slidenum">
              <a:rPr lang="en-US" altLang="en-US"/>
              <a:pPr>
                <a:defRPr/>
              </a:pPr>
              <a:t>‹#›</a:t>
            </a:fld>
            <a:endParaRPr lang="en-US" altLang="en-US"/>
          </a:p>
        </p:txBody>
      </p:sp>
    </p:spTree>
    <p:extLst>
      <p:ext uri="{BB962C8B-B14F-4D97-AF65-F5344CB8AC3E}">
        <p14:creationId xmlns:p14="http://schemas.microsoft.com/office/powerpoint/2010/main" val="276896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 name="Rectangle 32"/>
          <p:cNvSpPr/>
          <p:nvPr userDrawn="1"/>
        </p:nvSpPr>
        <p:spPr>
          <a:xfrm>
            <a:off x="0" y="0"/>
            <a:ext cx="2195513"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 name="Rectangle 7"/>
          <p:cNvSpPr/>
          <p:nvPr userDrawn="1"/>
        </p:nvSpPr>
        <p:spPr>
          <a:xfrm>
            <a:off x="179388" y="0"/>
            <a:ext cx="1296987" cy="1052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 name="Rectangle 8"/>
          <p:cNvSpPr/>
          <p:nvPr userDrawn="1"/>
        </p:nvSpPr>
        <p:spPr>
          <a:xfrm>
            <a:off x="179388" y="5445125"/>
            <a:ext cx="1296987" cy="141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0" name="Rectangle 9"/>
          <p:cNvSpPr/>
          <p:nvPr userDrawn="1"/>
        </p:nvSpPr>
        <p:spPr>
          <a:xfrm>
            <a:off x="179388" y="1196975"/>
            <a:ext cx="1296987"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1" name="Rectangle 10"/>
          <p:cNvSpPr/>
          <p:nvPr userDrawn="1"/>
        </p:nvSpPr>
        <p:spPr>
          <a:xfrm>
            <a:off x="179388" y="1916113"/>
            <a:ext cx="1296987" cy="7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2" name="Rectangle 11"/>
          <p:cNvSpPr/>
          <p:nvPr userDrawn="1"/>
        </p:nvSpPr>
        <p:spPr>
          <a:xfrm>
            <a:off x="179388" y="2205038"/>
            <a:ext cx="1296987" cy="46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3" name="Rectangle 12"/>
          <p:cNvSpPr/>
          <p:nvPr userDrawn="1"/>
        </p:nvSpPr>
        <p:spPr>
          <a:xfrm>
            <a:off x="179388" y="2276475"/>
            <a:ext cx="1296987" cy="4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4" name="Rectangle 13"/>
          <p:cNvSpPr/>
          <p:nvPr userDrawn="1"/>
        </p:nvSpPr>
        <p:spPr>
          <a:xfrm>
            <a:off x="179388" y="2349500"/>
            <a:ext cx="1296987" cy="4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5" name="Rectangle 14"/>
          <p:cNvSpPr/>
          <p:nvPr userDrawn="1"/>
        </p:nvSpPr>
        <p:spPr>
          <a:xfrm>
            <a:off x="179388" y="2501900"/>
            <a:ext cx="1296987" cy="4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6" name="Rectangle 15"/>
          <p:cNvSpPr/>
          <p:nvPr userDrawn="1"/>
        </p:nvSpPr>
        <p:spPr>
          <a:xfrm>
            <a:off x="179388" y="2636838"/>
            <a:ext cx="1296987" cy="71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7" name="Rectangle 16"/>
          <p:cNvSpPr/>
          <p:nvPr userDrawn="1"/>
        </p:nvSpPr>
        <p:spPr>
          <a:xfrm>
            <a:off x="179388" y="2852738"/>
            <a:ext cx="1296987"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8" name="Rectangle 17"/>
          <p:cNvSpPr/>
          <p:nvPr userDrawn="1"/>
        </p:nvSpPr>
        <p:spPr>
          <a:xfrm>
            <a:off x="179388" y="3141663"/>
            <a:ext cx="1296987" cy="71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9" name="Rectangle 18"/>
          <p:cNvSpPr/>
          <p:nvPr userDrawn="1"/>
        </p:nvSpPr>
        <p:spPr>
          <a:xfrm>
            <a:off x="179388" y="3213100"/>
            <a:ext cx="1296987" cy="4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0" name="Rectangle 19"/>
          <p:cNvSpPr/>
          <p:nvPr userDrawn="1"/>
        </p:nvSpPr>
        <p:spPr>
          <a:xfrm>
            <a:off x="179388" y="3509963"/>
            <a:ext cx="1296987" cy="4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1" name="Rectangle 20"/>
          <p:cNvSpPr/>
          <p:nvPr userDrawn="1"/>
        </p:nvSpPr>
        <p:spPr>
          <a:xfrm>
            <a:off x="179388" y="3644900"/>
            <a:ext cx="1296987"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2" name="Rectangle 21"/>
          <p:cNvSpPr/>
          <p:nvPr userDrawn="1"/>
        </p:nvSpPr>
        <p:spPr>
          <a:xfrm>
            <a:off x="179388" y="4221163"/>
            <a:ext cx="1296987" cy="4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3" name="Rectangle 22"/>
          <p:cNvSpPr/>
          <p:nvPr userDrawn="1"/>
        </p:nvSpPr>
        <p:spPr>
          <a:xfrm>
            <a:off x="179388" y="4176713"/>
            <a:ext cx="1296987" cy="4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4" name="Rectangle 23"/>
          <p:cNvSpPr/>
          <p:nvPr userDrawn="1"/>
        </p:nvSpPr>
        <p:spPr>
          <a:xfrm>
            <a:off x="179388" y="4005263"/>
            <a:ext cx="1296987" cy="4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5" name="Rectangle 24"/>
          <p:cNvSpPr/>
          <p:nvPr userDrawn="1"/>
        </p:nvSpPr>
        <p:spPr>
          <a:xfrm>
            <a:off x="179388" y="3860800"/>
            <a:ext cx="1296987" cy="4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6" name="Rectangle 25"/>
          <p:cNvSpPr/>
          <p:nvPr userDrawn="1"/>
        </p:nvSpPr>
        <p:spPr>
          <a:xfrm>
            <a:off x="179388" y="2393950"/>
            <a:ext cx="1296987" cy="4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7" name="Rectangle 26"/>
          <p:cNvSpPr/>
          <p:nvPr userDrawn="1"/>
        </p:nvSpPr>
        <p:spPr>
          <a:xfrm>
            <a:off x="179388" y="2060575"/>
            <a:ext cx="1296987" cy="4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8" name="Rectangle 27"/>
          <p:cNvSpPr/>
          <p:nvPr userDrawn="1"/>
        </p:nvSpPr>
        <p:spPr>
          <a:xfrm>
            <a:off x="179388" y="1557338"/>
            <a:ext cx="1296987" cy="4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9" name="Rectangle 28"/>
          <p:cNvSpPr/>
          <p:nvPr userDrawn="1"/>
        </p:nvSpPr>
        <p:spPr>
          <a:xfrm>
            <a:off x="179388" y="3355975"/>
            <a:ext cx="1296987" cy="7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0" name="Rectangle 29"/>
          <p:cNvSpPr/>
          <p:nvPr userDrawn="1"/>
        </p:nvSpPr>
        <p:spPr>
          <a:xfrm>
            <a:off x="179388" y="3724275"/>
            <a:ext cx="1296987" cy="7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1" name="Rectangle 30"/>
          <p:cNvSpPr/>
          <p:nvPr userDrawn="1"/>
        </p:nvSpPr>
        <p:spPr>
          <a:xfrm>
            <a:off x="179388" y="1609725"/>
            <a:ext cx="1296987" cy="7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2" name="Rectangle 31"/>
          <p:cNvSpPr/>
          <p:nvPr userDrawn="1"/>
        </p:nvSpPr>
        <p:spPr>
          <a:xfrm>
            <a:off x="179388" y="1754188"/>
            <a:ext cx="1296987" cy="4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052" name="Rectangle 2"/>
          <p:cNvSpPr>
            <a:spLocks noGrp="1" noChangeArrowheads="1"/>
          </p:cNvSpPr>
          <p:nvPr>
            <p:ph type="title"/>
          </p:nvPr>
        </p:nvSpPr>
        <p:spPr bwMode="auto">
          <a:xfrm>
            <a:off x="0" y="138113"/>
            <a:ext cx="630078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53" name="Rectangle 3"/>
          <p:cNvSpPr>
            <a:spLocks noGrp="1" noChangeArrowheads="1"/>
          </p:cNvSpPr>
          <p:nvPr>
            <p:ph type="body" idx="1"/>
          </p:nvPr>
        </p:nvSpPr>
        <p:spPr bwMode="auto">
          <a:xfrm>
            <a:off x="1403350" y="1600200"/>
            <a:ext cx="728345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865F89D5-1EBA-4693-B962-F5AE221518B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14"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latin typeface="+mn-lt"/>
        </a:defRPr>
      </a:lvl3pPr>
      <a:lvl4pPr marL="1600200" indent="-228600" algn="l" rtl="0" eaLnBrk="0" fontAlgn="base" hangingPunct="0">
        <a:spcBef>
          <a:spcPct val="20000"/>
        </a:spcBef>
        <a:spcAft>
          <a:spcPct val="0"/>
        </a:spcAft>
        <a:buClr>
          <a:schemeClr val="folHlink"/>
        </a:buClr>
        <a:buFont typeface="Arial" panose="020B0604020202020204" pitchFamily="34" charset="0"/>
        <a:buChar char="–"/>
        <a:defRPr sz="2800">
          <a:solidFill>
            <a:schemeClr val="tx1"/>
          </a:solidFill>
          <a:latin typeface="+mn-lt"/>
        </a:defRPr>
      </a:lvl4pPr>
      <a:lvl5pPr marL="2057400" indent="-228600" algn="l" rtl="0" eaLnBrk="0" fontAlgn="base" hangingPunct="0">
        <a:spcBef>
          <a:spcPct val="20000"/>
        </a:spcBef>
        <a:spcAft>
          <a:spcPct val="0"/>
        </a:spcAft>
        <a:buClr>
          <a:schemeClr val="folHlink"/>
        </a:buClr>
        <a:buFont typeface="Arial" panose="020B0604020202020204" pitchFamily="34" charset="0"/>
        <a:buChar char="»"/>
        <a:defRPr sz="2800">
          <a:solidFill>
            <a:schemeClr val="tx1"/>
          </a:solidFill>
          <a:latin typeface="+mn-lt"/>
        </a:defRPr>
      </a:lvl5pPr>
      <a:lvl6pPr marL="2514600" indent="-228600" algn="l" rtl="0" fontAlgn="base">
        <a:spcBef>
          <a:spcPct val="20000"/>
        </a:spcBef>
        <a:spcAft>
          <a:spcPct val="0"/>
        </a:spcAft>
        <a:buClr>
          <a:schemeClr val="folHlink"/>
        </a:buClr>
        <a:buFont typeface="Arial" charset="0"/>
        <a:buChar char="»"/>
        <a:defRPr sz="2800">
          <a:solidFill>
            <a:schemeClr val="tx1"/>
          </a:solidFill>
          <a:latin typeface="+mn-lt"/>
        </a:defRPr>
      </a:lvl6pPr>
      <a:lvl7pPr marL="2971800" indent="-228600" algn="l" rtl="0" fontAlgn="base">
        <a:spcBef>
          <a:spcPct val="20000"/>
        </a:spcBef>
        <a:spcAft>
          <a:spcPct val="0"/>
        </a:spcAft>
        <a:buClr>
          <a:schemeClr val="folHlink"/>
        </a:buClr>
        <a:buFont typeface="Arial" charset="0"/>
        <a:buChar char="»"/>
        <a:defRPr sz="2800">
          <a:solidFill>
            <a:schemeClr val="tx1"/>
          </a:solidFill>
          <a:latin typeface="+mn-lt"/>
        </a:defRPr>
      </a:lvl7pPr>
      <a:lvl8pPr marL="3429000" indent="-228600" algn="l" rtl="0" fontAlgn="base">
        <a:spcBef>
          <a:spcPct val="20000"/>
        </a:spcBef>
        <a:spcAft>
          <a:spcPct val="0"/>
        </a:spcAft>
        <a:buClr>
          <a:schemeClr val="folHlink"/>
        </a:buClr>
        <a:buFont typeface="Arial" charset="0"/>
        <a:buChar char="»"/>
        <a:defRPr sz="2800">
          <a:solidFill>
            <a:schemeClr val="tx1"/>
          </a:solidFill>
          <a:latin typeface="+mn-lt"/>
        </a:defRPr>
      </a:lvl8pPr>
      <a:lvl9pPr marL="3886200" indent="-228600" algn="l" rtl="0" fontAlgn="base">
        <a:spcBef>
          <a:spcPct val="20000"/>
        </a:spcBef>
        <a:spcAft>
          <a:spcPct val="0"/>
        </a:spcAft>
        <a:buClr>
          <a:schemeClr val="folHlink"/>
        </a:buClr>
        <a:buFont typeface="Arial" charset="0"/>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3059832" y="1196752"/>
            <a:ext cx="5112568" cy="115212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Equine influenza</a:t>
            </a:r>
            <a:endParaRPr lang="ru-RU"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10" name="Прямоугольник 9"/>
          <p:cNvSpPr/>
          <p:nvPr/>
        </p:nvSpPr>
        <p:spPr>
          <a:xfrm>
            <a:off x="5831632" y="6165304"/>
            <a:ext cx="3312368" cy="50405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25602" name="Picture 2" descr="https://pp.userapi.com/c841021/v841021999/48348/TUdtWOwaXV8.jpg"/>
          <p:cNvPicPr>
            <a:picLocks noChangeAspect="1" noChangeArrowheads="1"/>
          </p:cNvPicPr>
          <p:nvPr/>
        </p:nvPicPr>
        <p:blipFill>
          <a:blip r:embed="rId3" cstate="print"/>
          <a:srcRect/>
          <a:stretch>
            <a:fillRect/>
          </a:stretch>
        </p:blipFill>
        <p:spPr bwMode="auto">
          <a:xfrm>
            <a:off x="3419872" y="2708920"/>
            <a:ext cx="4666389" cy="309634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s://pp.userapi.com/c824201/v824201367/4ee70/SHzPmOnoC2k.jpg"/>
          <p:cNvPicPr>
            <a:picLocks noChangeAspect="1" noChangeArrowheads="1"/>
          </p:cNvPicPr>
          <p:nvPr/>
        </p:nvPicPr>
        <p:blipFill>
          <a:blip r:embed="rId2" cstate="print"/>
          <a:srcRect/>
          <a:stretch>
            <a:fillRect/>
          </a:stretch>
        </p:blipFill>
        <p:spPr bwMode="auto">
          <a:xfrm>
            <a:off x="1547664" y="-1"/>
            <a:ext cx="7596336" cy="685800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2555776" y="188640"/>
            <a:ext cx="5904656" cy="50405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just"/>
            <a:r>
              <a:rPr lang="en-US" sz="2000" dirty="0" smtClean="0">
                <a:solidFill>
                  <a:schemeClr val="accent2"/>
                </a:solidFill>
                <a:latin typeface="Times New Roman" pitchFamily="18" charset="0"/>
                <a:cs typeface="Times New Roman" pitchFamily="18" charset="0"/>
              </a:rPr>
              <a:t>                 SYMPTOMS OF EQUINE INFLUENZA</a:t>
            </a:r>
            <a:endParaRPr lang="ru-RU" sz="2000" dirty="0">
              <a:solidFill>
                <a:schemeClr val="accent2"/>
              </a:solidFill>
              <a:latin typeface="Times New Roman" pitchFamily="18" charset="0"/>
              <a:cs typeface="Times New Roman" pitchFamily="18" charset="0"/>
            </a:endParaRPr>
          </a:p>
        </p:txBody>
      </p:sp>
      <p:sp>
        <p:nvSpPr>
          <p:cNvPr id="17" name="Стрелка вправо 16"/>
          <p:cNvSpPr/>
          <p:nvPr/>
        </p:nvSpPr>
        <p:spPr>
          <a:xfrm>
            <a:off x="2195736" y="2492896"/>
            <a:ext cx="360040" cy="2880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18" name="Стрелка вправо 17"/>
          <p:cNvSpPr/>
          <p:nvPr/>
        </p:nvSpPr>
        <p:spPr>
          <a:xfrm>
            <a:off x="2195736" y="2780928"/>
            <a:ext cx="360040" cy="2880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1" name="Стрелка вправо 20"/>
          <p:cNvSpPr/>
          <p:nvPr/>
        </p:nvSpPr>
        <p:spPr>
          <a:xfrm>
            <a:off x="2195736" y="3068960"/>
            <a:ext cx="360040" cy="2880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2" name="Стрелка вправо 21"/>
          <p:cNvSpPr/>
          <p:nvPr/>
        </p:nvSpPr>
        <p:spPr>
          <a:xfrm>
            <a:off x="2195736" y="3356992"/>
            <a:ext cx="360040" cy="2880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3" name="Стрелка вправо 22"/>
          <p:cNvSpPr/>
          <p:nvPr/>
        </p:nvSpPr>
        <p:spPr>
          <a:xfrm>
            <a:off x="2195736" y="3717032"/>
            <a:ext cx="360040" cy="2880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4" name="Стрелка вправо 23"/>
          <p:cNvSpPr/>
          <p:nvPr/>
        </p:nvSpPr>
        <p:spPr>
          <a:xfrm>
            <a:off x="2195736" y="4077072"/>
            <a:ext cx="360040" cy="2880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5" name="TextBox 24"/>
          <p:cNvSpPr txBox="1"/>
          <p:nvPr/>
        </p:nvSpPr>
        <p:spPr>
          <a:xfrm>
            <a:off x="2483768" y="3356992"/>
            <a:ext cx="2505814" cy="369332"/>
          </a:xfrm>
          <a:prstGeom prst="rect">
            <a:avLst/>
          </a:prstGeom>
          <a:noFill/>
        </p:spPr>
        <p:txBody>
          <a:bodyPr wrap="none" rtlCol="0">
            <a:spAutoFit/>
          </a:bodyPr>
          <a:lstStyle/>
          <a:p>
            <a:r>
              <a:rPr lang="en-US" dirty="0" smtClean="0">
                <a:solidFill>
                  <a:schemeClr val="accent4">
                    <a:lumMod val="10000"/>
                  </a:schemeClr>
                </a:solidFill>
                <a:latin typeface="Times New Roman" pitchFamily="18" charset="0"/>
                <a:cs typeface="Times New Roman" pitchFamily="18" charset="0"/>
              </a:rPr>
              <a:t>occasionally muscle pain</a:t>
            </a:r>
            <a:endParaRPr lang="ru-RU" dirty="0">
              <a:solidFill>
                <a:schemeClr val="accent4">
                  <a:lumMod val="10000"/>
                </a:schemeClr>
              </a:solidFill>
              <a:latin typeface="Times New Roman" pitchFamily="18" charset="0"/>
              <a:cs typeface="Times New Roman" pitchFamily="18" charset="0"/>
            </a:endParaRPr>
          </a:p>
        </p:txBody>
      </p:sp>
      <p:sp>
        <p:nvSpPr>
          <p:cNvPr id="27" name="TextBox 26"/>
          <p:cNvSpPr txBox="1"/>
          <p:nvPr/>
        </p:nvSpPr>
        <p:spPr>
          <a:xfrm>
            <a:off x="2483768" y="2420888"/>
            <a:ext cx="2941831" cy="369332"/>
          </a:xfrm>
          <a:prstGeom prst="rect">
            <a:avLst/>
          </a:prstGeom>
          <a:noFill/>
        </p:spPr>
        <p:txBody>
          <a:bodyPr wrap="none" rtlCol="0">
            <a:spAutoFit/>
          </a:bodyPr>
          <a:lstStyle/>
          <a:p>
            <a:r>
              <a:rPr lang="en-US" dirty="0" smtClean="0">
                <a:solidFill>
                  <a:schemeClr val="accent4">
                    <a:lumMod val="10000"/>
                  </a:schemeClr>
                </a:solidFill>
                <a:latin typeface="Times New Roman" pitchFamily="18" charset="0"/>
                <a:cs typeface="Times New Roman" pitchFamily="18" charset="0"/>
              </a:rPr>
              <a:t>fever (up to 106°F [41.1°C]) </a:t>
            </a:r>
            <a:endParaRPr lang="ru-RU" dirty="0">
              <a:solidFill>
                <a:schemeClr val="accent4">
                  <a:lumMod val="10000"/>
                </a:schemeClr>
              </a:solidFill>
              <a:latin typeface="Times New Roman" pitchFamily="18" charset="0"/>
              <a:cs typeface="Times New Roman" pitchFamily="18" charset="0"/>
            </a:endParaRPr>
          </a:p>
        </p:txBody>
      </p:sp>
      <p:sp>
        <p:nvSpPr>
          <p:cNvPr id="28" name="TextBox 27"/>
          <p:cNvSpPr txBox="1"/>
          <p:nvPr/>
        </p:nvSpPr>
        <p:spPr>
          <a:xfrm>
            <a:off x="2555776" y="4365104"/>
            <a:ext cx="1954381" cy="369332"/>
          </a:xfrm>
          <a:prstGeom prst="rect">
            <a:avLst/>
          </a:prstGeom>
          <a:noFill/>
        </p:spPr>
        <p:txBody>
          <a:bodyPr wrap="none" rtlCol="0">
            <a:spAutoFit/>
          </a:bodyPr>
          <a:lstStyle/>
          <a:p>
            <a:r>
              <a:rPr lang="en-US" dirty="0" smtClean="0">
                <a:solidFill>
                  <a:schemeClr val="accent6">
                    <a:lumMod val="75000"/>
                  </a:schemeClr>
                </a:solidFill>
                <a:latin typeface="Times New Roman" pitchFamily="18" charset="0"/>
                <a:cs typeface="Times New Roman" pitchFamily="18" charset="0"/>
              </a:rPr>
              <a:t>distressed coat hair</a:t>
            </a:r>
            <a:endParaRPr lang="ru-RU" dirty="0">
              <a:solidFill>
                <a:schemeClr val="accent6">
                  <a:lumMod val="75000"/>
                </a:schemeClr>
              </a:solidFill>
              <a:latin typeface="Times New Roman" pitchFamily="18" charset="0"/>
              <a:cs typeface="Times New Roman" pitchFamily="18" charset="0"/>
            </a:endParaRPr>
          </a:p>
        </p:txBody>
      </p:sp>
      <p:sp>
        <p:nvSpPr>
          <p:cNvPr id="29" name="Прямоугольник 28"/>
          <p:cNvSpPr/>
          <p:nvPr/>
        </p:nvSpPr>
        <p:spPr>
          <a:xfrm>
            <a:off x="2339752" y="836712"/>
            <a:ext cx="6624736" cy="156966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en-US" sz="1600" dirty="0" smtClean="0">
                <a:solidFill>
                  <a:schemeClr val="accent1">
                    <a:lumMod val="75000"/>
                  </a:schemeClr>
                </a:solidFill>
                <a:latin typeface="Times New Roman" pitchFamily="18" charset="0"/>
                <a:cs typeface="Times New Roman" pitchFamily="18" charset="0"/>
              </a:rPr>
              <a:t>   </a:t>
            </a:r>
            <a:r>
              <a:rPr lang="en-US" sz="1600" dirty="0" smtClean="0">
                <a:solidFill>
                  <a:schemeClr val="accent4">
                    <a:lumMod val="10000"/>
                  </a:schemeClr>
                </a:solidFill>
                <a:latin typeface="Times New Roman" pitchFamily="18" charset="0"/>
                <a:cs typeface="Times New Roman" pitchFamily="18" charset="0"/>
              </a:rPr>
              <a:t>A horse with equine influenza has an abnormally high body temperature and nasal discharge, which is usually clear in color. Pneumonia is also a frequent secondary infection for horses with this condition, as their immune systems are compromised. This secondary infection can be deadly in foals. In severe cases of equine influenza, the horse may develop heart and liver complications. Other clinical signs include:</a:t>
            </a:r>
            <a:endParaRPr lang="ru-RU" sz="1600" dirty="0">
              <a:solidFill>
                <a:schemeClr val="accent4">
                  <a:lumMod val="10000"/>
                </a:schemeClr>
              </a:solidFill>
              <a:latin typeface="Times New Roman" pitchFamily="18" charset="0"/>
              <a:cs typeface="Times New Roman" pitchFamily="18" charset="0"/>
            </a:endParaRPr>
          </a:p>
        </p:txBody>
      </p:sp>
      <p:sp>
        <p:nvSpPr>
          <p:cNvPr id="31" name="Прямоугольник 30"/>
          <p:cNvSpPr/>
          <p:nvPr/>
        </p:nvSpPr>
        <p:spPr>
          <a:xfrm>
            <a:off x="2483768" y="3645024"/>
            <a:ext cx="3431389" cy="369332"/>
          </a:xfrm>
          <a:prstGeom prst="rect">
            <a:avLst/>
          </a:prstGeom>
        </p:spPr>
        <p:txBody>
          <a:bodyPr wrap="none">
            <a:spAutoFit/>
          </a:bodyPr>
          <a:lstStyle/>
          <a:p>
            <a:r>
              <a:rPr lang="en-US" dirty="0" smtClean="0">
                <a:solidFill>
                  <a:schemeClr val="accent4">
                    <a:lumMod val="10000"/>
                  </a:schemeClr>
                </a:solidFill>
                <a:latin typeface="Times New Roman" pitchFamily="18" charset="0"/>
                <a:cs typeface="Times New Roman" pitchFamily="18" charset="0"/>
              </a:rPr>
              <a:t>occasionally enlarged lymph nodes</a:t>
            </a:r>
            <a:endParaRPr lang="ru-RU" dirty="0">
              <a:solidFill>
                <a:schemeClr val="accent4">
                  <a:lumMod val="10000"/>
                </a:schemeClr>
              </a:solidFill>
              <a:latin typeface="Times New Roman" pitchFamily="18" charset="0"/>
              <a:cs typeface="Times New Roman" pitchFamily="18" charset="0"/>
            </a:endParaRPr>
          </a:p>
        </p:txBody>
      </p:sp>
      <p:sp>
        <p:nvSpPr>
          <p:cNvPr id="32" name="Прямоугольник 31"/>
          <p:cNvSpPr/>
          <p:nvPr/>
        </p:nvSpPr>
        <p:spPr>
          <a:xfrm>
            <a:off x="2483768" y="2708920"/>
            <a:ext cx="1655261" cy="369332"/>
          </a:xfrm>
          <a:prstGeom prst="rect">
            <a:avLst/>
          </a:prstGeom>
        </p:spPr>
        <p:txBody>
          <a:bodyPr wrap="none">
            <a:spAutoFit/>
          </a:bodyPr>
          <a:lstStyle/>
          <a:p>
            <a:r>
              <a:rPr lang="en-US" dirty="0" smtClean="0">
                <a:solidFill>
                  <a:schemeClr val="accent4">
                    <a:lumMod val="10000"/>
                  </a:schemeClr>
                </a:solidFill>
                <a:latin typeface="Times New Roman" pitchFamily="18" charset="0"/>
                <a:cs typeface="Times New Roman" pitchFamily="18" charset="0"/>
              </a:rPr>
              <a:t> nasal discharge</a:t>
            </a:r>
            <a:endParaRPr lang="ru-RU" dirty="0">
              <a:solidFill>
                <a:schemeClr val="accent4">
                  <a:lumMod val="10000"/>
                </a:schemeClr>
              </a:solidFill>
              <a:latin typeface="Times New Roman" pitchFamily="18" charset="0"/>
              <a:cs typeface="Times New Roman" pitchFamily="18" charset="0"/>
            </a:endParaRPr>
          </a:p>
        </p:txBody>
      </p:sp>
      <p:sp>
        <p:nvSpPr>
          <p:cNvPr id="33" name="Прямоугольник 32"/>
          <p:cNvSpPr/>
          <p:nvPr/>
        </p:nvSpPr>
        <p:spPr>
          <a:xfrm>
            <a:off x="2483768" y="2996952"/>
            <a:ext cx="2663934" cy="369332"/>
          </a:xfrm>
          <a:prstGeom prst="rect">
            <a:avLst/>
          </a:prstGeom>
        </p:spPr>
        <p:txBody>
          <a:bodyPr wrap="none">
            <a:spAutoFit/>
          </a:bodyPr>
          <a:lstStyle/>
          <a:p>
            <a:r>
              <a:rPr lang="en-US" dirty="0" smtClean="0"/>
              <a:t> </a:t>
            </a:r>
            <a:r>
              <a:rPr lang="en-US" dirty="0" smtClean="0">
                <a:solidFill>
                  <a:schemeClr val="accent4">
                    <a:lumMod val="10000"/>
                  </a:schemeClr>
                </a:solidFill>
                <a:latin typeface="Times New Roman" pitchFamily="18" charset="0"/>
                <a:cs typeface="Times New Roman" pitchFamily="18" charset="0"/>
              </a:rPr>
              <a:t>have a dry, hacking cough</a:t>
            </a:r>
            <a:endParaRPr lang="ru-RU" dirty="0">
              <a:solidFill>
                <a:schemeClr val="accent4">
                  <a:lumMod val="10000"/>
                </a:schemeClr>
              </a:solidFill>
              <a:latin typeface="Times New Roman" pitchFamily="18" charset="0"/>
              <a:cs typeface="Times New Roman" pitchFamily="18" charset="0"/>
            </a:endParaRPr>
          </a:p>
        </p:txBody>
      </p:sp>
      <p:sp>
        <p:nvSpPr>
          <p:cNvPr id="34" name="Прямоугольник 33"/>
          <p:cNvSpPr/>
          <p:nvPr/>
        </p:nvSpPr>
        <p:spPr>
          <a:xfrm>
            <a:off x="2555776" y="4005064"/>
            <a:ext cx="2916183" cy="369332"/>
          </a:xfrm>
          <a:prstGeom prst="rect">
            <a:avLst/>
          </a:prstGeom>
        </p:spPr>
        <p:txBody>
          <a:bodyPr wrap="none">
            <a:spAutoFit/>
          </a:bodyPr>
          <a:lstStyle/>
          <a:p>
            <a:r>
              <a:rPr lang="en-US" dirty="0" smtClean="0">
                <a:solidFill>
                  <a:schemeClr val="accent4">
                    <a:lumMod val="10000"/>
                  </a:schemeClr>
                </a:solidFill>
                <a:latin typeface="Times New Roman" pitchFamily="18" charset="0"/>
                <a:cs typeface="Times New Roman" pitchFamily="18" charset="0"/>
              </a:rPr>
              <a:t>loss of appetite and weakness</a:t>
            </a:r>
            <a:endParaRPr lang="ru-RU" dirty="0">
              <a:solidFill>
                <a:schemeClr val="accent4">
                  <a:lumMod val="10000"/>
                </a:schemeClr>
              </a:solidFill>
              <a:latin typeface="Times New Roman" pitchFamily="18" charset="0"/>
              <a:cs typeface="Times New Roman" pitchFamily="18" charset="0"/>
            </a:endParaRPr>
          </a:p>
        </p:txBody>
      </p:sp>
      <p:sp>
        <p:nvSpPr>
          <p:cNvPr id="35" name="Стрелка вправо 34"/>
          <p:cNvSpPr/>
          <p:nvPr/>
        </p:nvSpPr>
        <p:spPr>
          <a:xfrm>
            <a:off x="2195736" y="4365104"/>
            <a:ext cx="360040" cy="2880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pic>
        <p:nvPicPr>
          <p:cNvPr id="16385" name="Picture 1"/>
          <p:cNvPicPr>
            <a:picLocks noChangeAspect="1" noChangeArrowheads="1"/>
          </p:cNvPicPr>
          <p:nvPr/>
        </p:nvPicPr>
        <p:blipFill>
          <a:blip r:embed="rId2" cstate="print"/>
          <a:srcRect/>
          <a:stretch>
            <a:fillRect/>
          </a:stretch>
        </p:blipFill>
        <p:spPr bwMode="auto">
          <a:xfrm>
            <a:off x="6372200" y="2420888"/>
            <a:ext cx="2627784" cy="4032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Стрелка вправо 13"/>
          <p:cNvSpPr/>
          <p:nvPr/>
        </p:nvSpPr>
        <p:spPr>
          <a:xfrm>
            <a:off x="2195736" y="2276872"/>
            <a:ext cx="360040" cy="288032"/>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2339752" y="0"/>
            <a:ext cx="6804248" cy="50405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000" dirty="0" smtClean="0">
                <a:solidFill>
                  <a:schemeClr val="accent6">
                    <a:lumMod val="75000"/>
                  </a:schemeClr>
                </a:solidFill>
                <a:latin typeface="Times New Roman" pitchFamily="18" charset="0"/>
                <a:cs typeface="Times New Roman" pitchFamily="18" charset="0"/>
              </a:rPr>
              <a:t>                 HOW IS EQUINE INFLUENZA  DIAGNOSED?</a:t>
            </a:r>
            <a:endParaRPr lang="en-US" sz="2000" dirty="0">
              <a:solidFill>
                <a:schemeClr val="accent6">
                  <a:lumMod val="75000"/>
                </a:schemeClr>
              </a:solidFill>
              <a:latin typeface="Times New Roman" pitchFamily="18" charset="0"/>
              <a:cs typeface="Times New Roman" pitchFamily="18" charset="0"/>
            </a:endParaRPr>
          </a:p>
        </p:txBody>
      </p:sp>
      <p:sp>
        <p:nvSpPr>
          <p:cNvPr id="17" name="Стрелка вправо 16"/>
          <p:cNvSpPr/>
          <p:nvPr/>
        </p:nvSpPr>
        <p:spPr>
          <a:xfrm>
            <a:off x="2195736" y="2636912"/>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p:cNvSpPr txBox="1"/>
          <p:nvPr/>
        </p:nvSpPr>
        <p:spPr>
          <a:xfrm>
            <a:off x="2483768" y="2636912"/>
            <a:ext cx="2082621" cy="646331"/>
          </a:xfrm>
          <a:prstGeom prst="rect">
            <a:avLst/>
          </a:prstGeom>
          <a:noFill/>
        </p:spPr>
        <p:txBody>
          <a:bodyPr wrap="none" rtlCol="0">
            <a:spAutoFit/>
          </a:bodyPr>
          <a:lstStyle/>
          <a:p>
            <a:r>
              <a:rPr lang="en-US" dirty="0" smtClean="0">
                <a:solidFill>
                  <a:schemeClr val="accent2"/>
                </a:solidFill>
                <a:latin typeface="Times New Roman" pitchFamily="18" charset="0"/>
                <a:cs typeface="Times New Roman" pitchFamily="18" charset="0"/>
              </a:rPr>
              <a:t>Equine viral </a:t>
            </a:r>
            <a:r>
              <a:rPr lang="en-US" dirty="0" err="1" smtClean="0">
                <a:solidFill>
                  <a:schemeClr val="accent2"/>
                </a:solidFill>
                <a:latin typeface="Times New Roman" pitchFamily="18" charset="0"/>
                <a:cs typeface="Times New Roman" pitchFamily="18" charset="0"/>
              </a:rPr>
              <a:t>arteritis</a:t>
            </a:r>
            <a:endParaRPr lang="en-US" dirty="0" smtClean="0">
              <a:solidFill>
                <a:schemeClr val="accent2"/>
              </a:solidFill>
              <a:latin typeface="Times New Roman" pitchFamily="18" charset="0"/>
              <a:cs typeface="Times New Roman" pitchFamily="18" charset="0"/>
            </a:endParaRPr>
          </a:p>
          <a:p>
            <a:endParaRPr lang="ru-RU" dirty="0">
              <a:solidFill>
                <a:schemeClr val="accent2"/>
              </a:solidFill>
              <a:latin typeface="Times New Roman" pitchFamily="18" charset="0"/>
              <a:cs typeface="Times New Roman" pitchFamily="18" charset="0"/>
            </a:endParaRPr>
          </a:p>
        </p:txBody>
      </p:sp>
      <p:sp>
        <p:nvSpPr>
          <p:cNvPr id="21" name="Стрелка вправо 20"/>
          <p:cNvSpPr/>
          <p:nvPr/>
        </p:nvSpPr>
        <p:spPr>
          <a:xfrm>
            <a:off x="2195736" y="3068960"/>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трелка вправо 21"/>
          <p:cNvSpPr/>
          <p:nvPr/>
        </p:nvSpPr>
        <p:spPr>
          <a:xfrm>
            <a:off x="2195736" y="3861048"/>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трелка вправо 22"/>
          <p:cNvSpPr/>
          <p:nvPr/>
        </p:nvSpPr>
        <p:spPr>
          <a:xfrm>
            <a:off x="2195736" y="3501008"/>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TextBox 32"/>
          <p:cNvSpPr txBox="1"/>
          <p:nvPr/>
        </p:nvSpPr>
        <p:spPr>
          <a:xfrm>
            <a:off x="2483768" y="2996952"/>
            <a:ext cx="3307316" cy="923330"/>
          </a:xfrm>
          <a:prstGeom prst="rect">
            <a:avLst/>
          </a:prstGeom>
          <a:noFill/>
        </p:spPr>
        <p:txBody>
          <a:bodyPr wrap="none" rtlCol="0">
            <a:spAutoFit/>
          </a:bodyPr>
          <a:lstStyle/>
          <a:p>
            <a:r>
              <a:rPr lang="en-US" dirty="0" smtClean="0">
                <a:solidFill>
                  <a:schemeClr val="accent2"/>
                </a:solidFill>
                <a:latin typeface="Times New Roman" pitchFamily="18" charset="0"/>
                <a:cs typeface="Times New Roman" pitchFamily="18" charset="0"/>
              </a:rPr>
              <a:t>Equine rhinovirus and adenovirus</a:t>
            </a:r>
          </a:p>
          <a:p>
            <a:r>
              <a:rPr lang="en-US" dirty="0" smtClean="0">
                <a:solidFill>
                  <a:schemeClr val="accent2"/>
                </a:solidFill>
                <a:latin typeface="Times New Roman" pitchFamily="18" charset="0"/>
                <a:cs typeface="Times New Roman" pitchFamily="18" charset="0"/>
              </a:rPr>
              <a:t> infection</a:t>
            </a:r>
          </a:p>
          <a:p>
            <a:endParaRPr lang="ru-RU" dirty="0">
              <a:solidFill>
                <a:schemeClr val="accent2"/>
              </a:solidFill>
              <a:latin typeface="Times New Roman" pitchFamily="18" charset="0"/>
              <a:cs typeface="Times New Roman" pitchFamily="18" charset="0"/>
            </a:endParaRPr>
          </a:p>
        </p:txBody>
      </p:sp>
      <p:sp>
        <p:nvSpPr>
          <p:cNvPr id="25" name="TextBox 24"/>
          <p:cNvSpPr txBox="1"/>
          <p:nvPr/>
        </p:nvSpPr>
        <p:spPr>
          <a:xfrm>
            <a:off x="2411761" y="548680"/>
            <a:ext cx="6732240" cy="1077218"/>
          </a:xfrm>
          <a:prstGeom prst="rect">
            <a:avLst/>
          </a:prstGeom>
          <a:noFill/>
        </p:spPr>
        <p:txBody>
          <a:bodyPr wrap="square" rtlCol="0">
            <a:spAutoFit/>
          </a:bodyPr>
          <a:lstStyle/>
          <a:p>
            <a:pPr algn="just"/>
            <a:r>
              <a:rPr lang="en-US" sz="1600" dirty="0" smtClean="0">
                <a:solidFill>
                  <a:schemeClr val="accent2"/>
                </a:solidFill>
                <a:latin typeface="Times New Roman" pitchFamily="18" charset="0"/>
                <a:cs typeface="Times New Roman" pitchFamily="18" charset="0"/>
              </a:rPr>
              <a:t>The symptoms of equine influenza are usually enough to form at least a presumptive diagnosis, although signs of influenza are similar to other respiratory viral infections as well. This doesn’t matter, as all viral respiratory diseases will be treated the same.</a:t>
            </a:r>
            <a:endParaRPr lang="ru-RU" sz="1600" dirty="0">
              <a:solidFill>
                <a:schemeClr val="accent2"/>
              </a:solidFill>
              <a:latin typeface="Times New Roman" pitchFamily="18" charset="0"/>
              <a:cs typeface="Times New Roman" pitchFamily="18" charset="0"/>
            </a:endParaRPr>
          </a:p>
        </p:txBody>
      </p:sp>
      <p:sp>
        <p:nvSpPr>
          <p:cNvPr id="26" name="TextBox 25"/>
          <p:cNvSpPr txBox="1"/>
          <p:nvPr/>
        </p:nvSpPr>
        <p:spPr>
          <a:xfrm>
            <a:off x="2771800" y="1844824"/>
            <a:ext cx="2309287" cy="369332"/>
          </a:xfrm>
          <a:prstGeom prst="rect">
            <a:avLst/>
          </a:prstGeom>
          <a:noFill/>
        </p:spPr>
        <p:txBody>
          <a:bodyPr wrap="none" rtlCol="0">
            <a:spAutoFit/>
          </a:bodyPr>
          <a:lstStyle/>
          <a:p>
            <a:r>
              <a:rPr lang="en-US" dirty="0" smtClean="0">
                <a:solidFill>
                  <a:schemeClr val="accent2"/>
                </a:solidFill>
                <a:latin typeface="Times New Roman" pitchFamily="18" charset="0"/>
                <a:cs typeface="Times New Roman" pitchFamily="18" charset="0"/>
              </a:rPr>
              <a:t>Differential diagnosis :</a:t>
            </a:r>
            <a:endParaRPr lang="ru-RU" dirty="0">
              <a:solidFill>
                <a:schemeClr val="accent2"/>
              </a:solidFill>
              <a:latin typeface="Times New Roman" pitchFamily="18" charset="0"/>
              <a:cs typeface="Times New Roman" pitchFamily="18" charset="0"/>
            </a:endParaRPr>
          </a:p>
        </p:txBody>
      </p:sp>
      <p:sp>
        <p:nvSpPr>
          <p:cNvPr id="27" name="Прямоугольник 26"/>
          <p:cNvSpPr/>
          <p:nvPr/>
        </p:nvSpPr>
        <p:spPr>
          <a:xfrm>
            <a:off x="2325198" y="2204864"/>
            <a:ext cx="2698175" cy="369332"/>
          </a:xfrm>
          <a:prstGeom prst="rect">
            <a:avLst/>
          </a:prstGeom>
        </p:spPr>
        <p:txBody>
          <a:bodyPr wrap="none">
            <a:spAutoFit/>
          </a:bodyPr>
          <a:lstStyle/>
          <a:p>
            <a:pPr algn="just"/>
            <a:r>
              <a:rPr lang="en-US" dirty="0" smtClean="0">
                <a:solidFill>
                  <a:schemeClr val="accent2"/>
                </a:solidFill>
                <a:latin typeface="Times New Roman" pitchFamily="18" charset="0"/>
                <a:cs typeface="Times New Roman" pitchFamily="18" charset="0"/>
              </a:rPr>
              <a:t>   Equine </a:t>
            </a:r>
            <a:r>
              <a:rPr lang="en-US" dirty="0" err="1" smtClean="0">
                <a:solidFill>
                  <a:schemeClr val="accent2"/>
                </a:solidFill>
                <a:latin typeface="Times New Roman" pitchFamily="18" charset="0"/>
                <a:cs typeface="Times New Roman" pitchFamily="18" charset="0"/>
              </a:rPr>
              <a:t>rhinopneumonitis</a:t>
            </a:r>
            <a:endParaRPr lang="en-US" dirty="0">
              <a:solidFill>
                <a:schemeClr val="accent2"/>
              </a:solidFill>
              <a:latin typeface="Times New Roman" pitchFamily="18" charset="0"/>
              <a:cs typeface="Times New Roman" pitchFamily="18" charset="0"/>
            </a:endParaRPr>
          </a:p>
        </p:txBody>
      </p:sp>
      <p:sp>
        <p:nvSpPr>
          <p:cNvPr id="28" name="TextBox 27"/>
          <p:cNvSpPr txBox="1"/>
          <p:nvPr/>
        </p:nvSpPr>
        <p:spPr>
          <a:xfrm>
            <a:off x="2483768" y="3429000"/>
            <a:ext cx="1454244" cy="646331"/>
          </a:xfrm>
          <a:prstGeom prst="rect">
            <a:avLst/>
          </a:prstGeom>
          <a:noFill/>
        </p:spPr>
        <p:txBody>
          <a:bodyPr wrap="none" rtlCol="0">
            <a:spAutoFit/>
          </a:bodyPr>
          <a:lstStyle/>
          <a:p>
            <a:r>
              <a:rPr lang="en-US" dirty="0" err="1" smtClean="0">
                <a:solidFill>
                  <a:schemeClr val="accent2"/>
                </a:solidFill>
                <a:latin typeface="Times New Roman" pitchFamily="18" charset="0"/>
                <a:cs typeface="Times New Roman" pitchFamily="18" charset="0"/>
              </a:rPr>
              <a:t>Pasteurellosis</a:t>
            </a:r>
            <a:endParaRPr lang="en-US" dirty="0" smtClean="0">
              <a:solidFill>
                <a:schemeClr val="accent2"/>
              </a:solidFill>
              <a:latin typeface="Times New Roman" pitchFamily="18" charset="0"/>
              <a:cs typeface="Times New Roman" pitchFamily="18" charset="0"/>
            </a:endParaRPr>
          </a:p>
          <a:p>
            <a:endParaRPr lang="ru-RU" dirty="0"/>
          </a:p>
        </p:txBody>
      </p:sp>
      <p:sp>
        <p:nvSpPr>
          <p:cNvPr id="30" name="TextBox 29"/>
          <p:cNvSpPr txBox="1"/>
          <p:nvPr/>
        </p:nvSpPr>
        <p:spPr>
          <a:xfrm>
            <a:off x="2483768" y="3861048"/>
            <a:ext cx="1043876" cy="646331"/>
          </a:xfrm>
          <a:prstGeom prst="rect">
            <a:avLst/>
          </a:prstGeom>
          <a:noFill/>
        </p:spPr>
        <p:txBody>
          <a:bodyPr wrap="none" rtlCol="0">
            <a:spAutoFit/>
          </a:bodyPr>
          <a:lstStyle/>
          <a:p>
            <a:r>
              <a:rPr lang="en-US" dirty="0" smtClean="0">
                <a:solidFill>
                  <a:schemeClr val="accent2"/>
                </a:solidFill>
                <a:latin typeface="Times New Roman" pitchFamily="18" charset="0"/>
                <a:cs typeface="Times New Roman" pitchFamily="18" charset="0"/>
              </a:rPr>
              <a:t>Strangles</a:t>
            </a:r>
          </a:p>
          <a:p>
            <a:endParaRPr lang="ru-RU" dirty="0"/>
          </a:p>
        </p:txBody>
      </p:sp>
      <p:pic>
        <p:nvPicPr>
          <p:cNvPr id="13313" name="Picture 1"/>
          <p:cNvPicPr>
            <a:picLocks noChangeAspect="1" noChangeArrowheads="1"/>
          </p:cNvPicPr>
          <p:nvPr/>
        </p:nvPicPr>
        <p:blipFill>
          <a:blip r:embed="rId3" cstate="print"/>
          <a:srcRect/>
          <a:stretch>
            <a:fillRect/>
          </a:stretch>
        </p:blipFill>
        <p:spPr bwMode="auto">
          <a:xfrm>
            <a:off x="5778874" y="1988840"/>
            <a:ext cx="3365126" cy="4248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2339752" y="0"/>
            <a:ext cx="6804248" cy="50405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000" dirty="0" smtClean="0">
                <a:solidFill>
                  <a:schemeClr val="accent6">
                    <a:lumMod val="75000"/>
                  </a:schemeClr>
                </a:solidFill>
                <a:latin typeface="Times New Roman" pitchFamily="18" charset="0"/>
                <a:cs typeface="Times New Roman" pitchFamily="18" charset="0"/>
              </a:rPr>
              <a:t>                 HOW IS EQUINE INFLUENZA  TREATED?</a:t>
            </a:r>
            <a:endParaRPr lang="en-US" sz="2000" dirty="0">
              <a:solidFill>
                <a:schemeClr val="accent6">
                  <a:lumMod val="75000"/>
                </a:schemeClr>
              </a:solidFill>
              <a:latin typeface="Times New Roman" pitchFamily="18" charset="0"/>
              <a:cs typeface="Times New Roman" pitchFamily="18" charset="0"/>
            </a:endParaRPr>
          </a:p>
        </p:txBody>
      </p:sp>
      <p:sp>
        <p:nvSpPr>
          <p:cNvPr id="25" name="TextBox 24"/>
          <p:cNvSpPr txBox="1"/>
          <p:nvPr/>
        </p:nvSpPr>
        <p:spPr>
          <a:xfrm>
            <a:off x="2267744" y="620688"/>
            <a:ext cx="6732240" cy="2062103"/>
          </a:xfrm>
          <a:prstGeom prst="rect">
            <a:avLst/>
          </a:prstGeom>
          <a:noFill/>
        </p:spPr>
        <p:txBody>
          <a:bodyPr wrap="square" rtlCol="0">
            <a:spAutoFit/>
          </a:bodyPr>
          <a:lstStyle/>
          <a:p>
            <a:pPr algn="just"/>
            <a:r>
              <a:rPr lang="en-US" sz="1600" dirty="0" smtClean="0">
                <a:solidFill>
                  <a:schemeClr val="accent2"/>
                </a:solidFill>
                <a:latin typeface="Times New Roman" pitchFamily="18" charset="0"/>
                <a:cs typeface="Times New Roman" pitchFamily="18" charset="0"/>
              </a:rPr>
              <a:t>There is no treatment to kill the virus itself, so management of this virus revolves around supportive care. Rest is of the utmost importance; at least six weeks is recommended in order to allow the damaged tissues from the illness to fully heal. It is also important that influenza infected horses be stabled in clean and well-ventilated areas. There is some evidence that the dust found in stables can affect horses suffering or recovering from equine influenza.</a:t>
            </a:r>
            <a:br>
              <a:rPr lang="en-US" sz="1600" dirty="0" smtClean="0">
                <a:solidFill>
                  <a:schemeClr val="accent2"/>
                </a:solidFill>
                <a:latin typeface="Times New Roman" pitchFamily="18" charset="0"/>
                <a:cs typeface="Times New Roman" pitchFamily="18" charset="0"/>
              </a:rPr>
            </a:br>
            <a:r>
              <a:rPr lang="en-US" sz="1600" dirty="0" smtClean="0">
                <a:solidFill>
                  <a:schemeClr val="accent2"/>
                </a:solidFill>
                <a:latin typeface="Times New Roman" pitchFamily="18" charset="0"/>
                <a:cs typeface="Times New Roman" pitchFamily="18" charset="0"/>
              </a:rPr>
              <a:t/>
            </a:r>
            <a:br>
              <a:rPr lang="en-US" sz="1600" dirty="0" smtClean="0">
                <a:solidFill>
                  <a:schemeClr val="accent2"/>
                </a:solidFill>
                <a:latin typeface="Times New Roman" pitchFamily="18" charset="0"/>
                <a:cs typeface="Times New Roman" pitchFamily="18" charset="0"/>
              </a:rPr>
            </a:br>
            <a:endParaRPr lang="ru-RU" sz="1600" dirty="0">
              <a:solidFill>
                <a:schemeClr val="accent2"/>
              </a:solidFill>
              <a:latin typeface="Times New Roman" pitchFamily="18" charset="0"/>
              <a:cs typeface="Times New Roman" pitchFamily="18" charset="0"/>
            </a:endParaRPr>
          </a:p>
        </p:txBody>
      </p:sp>
      <p:pic>
        <p:nvPicPr>
          <p:cNvPr id="12290" name="Picture 2" descr="https://pp.userapi.com/c834104/v834104098/5188d/Zw9AyZ1RWd0.jpg"/>
          <p:cNvPicPr>
            <a:picLocks noChangeAspect="1" noChangeArrowheads="1"/>
          </p:cNvPicPr>
          <p:nvPr/>
        </p:nvPicPr>
        <p:blipFill>
          <a:blip r:embed="rId3" cstate="print"/>
          <a:srcRect/>
          <a:stretch>
            <a:fillRect/>
          </a:stretch>
        </p:blipFill>
        <p:spPr bwMode="auto">
          <a:xfrm>
            <a:off x="2627784" y="2708920"/>
            <a:ext cx="6119664" cy="331236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2339752" y="0"/>
            <a:ext cx="6804248" cy="50405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just"/>
            <a:r>
              <a:rPr lang="en-US" sz="2000" dirty="0" smtClean="0">
                <a:solidFill>
                  <a:schemeClr val="accent2"/>
                </a:solidFill>
                <a:latin typeface="Times New Roman" pitchFamily="18" charset="0"/>
                <a:cs typeface="Times New Roman" pitchFamily="18" charset="0"/>
              </a:rPr>
              <a:t>                                    VACCINES</a:t>
            </a:r>
            <a:endParaRPr lang="en-US" sz="2000" dirty="0">
              <a:solidFill>
                <a:schemeClr val="accent2"/>
              </a:solidFill>
              <a:latin typeface="Times New Roman" pitchFamily="18" charset="0"/>
              <a:cs typeface="Times New Roman" pitchFamily="18" charset="0"/>
            </a:endParaRPr>
          </a:p>
        </p:txBody>
      </p:sp>
      <p:sp>
        <p:nvSpPr>
          <p:cNvPr id="25" name="TextBox 24"/>
          <p:cNvSpPr txBox="1"/>
          <p:nvPr/>
        </p:nvSpPr>
        <p:spPr>
          <a:xfrm>
            <a:off x="2267744" y="620688"/>
            <a:ext cx="6732240" cy="3046988"/>
          </a:xfrm>
          <a:prstGeom prst="rect">
            <a:avLst/>
          </a:prstGeom>
          <a:noFill/>
        </p:spPr>
        <p:txBody>
          <a:bodyPr wrap="square" rtlCol="0">
            <a:spAutoFit/>
          </a:bodyPr>
          <a:lstStyle/>
          <a:p>
            <a:pPr algn="just"/>
            <a:r>
              <a:rPr lang="en-US" sz="1600" dirty="0" smtClean="0">
                <a:solidFill>
                  <a:schemeClr val="accent2"/>
                </a:solidFill>
                <a:latin typeface="Times New Roman" pitchFamily="18" charset="0"/>
                <a:cs typeface="Times New Roman" pitchFamily="18" charset="0"/>
              </a:rPr>
              <a:t>Vaccines (</a:t>
            </a:r>
            <a:r>
              <a:rPr lang="en-US" sz="1600" dirty="0" err="1" smtClean="0">
                <a:solidFill>
                  <a:schemeClr val="accent2"/>
                </a:solidFill>
                <a:latin typeface="Times New Roman" pitchFamily="18" charset="0"/>
                <a:cs typeface="Times New Roman" pitchFamily="18" charset="0"/>
              </a:rPr>
              <a:t>ATCvet</a:t>
            </a:r>
            <a:r>
              <a:rPr lang="en-US" sz="1600" dirty="0" smtClean="0">
                <a:solidFill>
                  <a:schemeClr val="accent2"/>
                </a:solidFill>
                <a:latin typeface="Times New Roman" pitchFamily="18" charset="0"/>
                <a:cs typeface="Times New Roman" pitchFamily="18" charset="0"/>
              </a:rPr>
              <a:t> codes: </a:t>
            </a:r>
            <a:endParaRPr lang="ru-RU" sz="1600" dirty="0" smtClean="0">
              <a:solidFill>
                <a:schemeClr val="accent2"/>
              </a:solidFill>
              <a:latin typeface="Times New Roman" pitchFamily="18" charset="0"/>
              <a:cs typeface="Times New Roman" pitchFamily="18" charset="0"/>
            </a:endParaRPr>
          </a:p>
          <a:p>
            <a:pPr algn="just"/>
            <a:r>
              <a:rPr lang="ru-RU" sz="1600" dirty="0" smtClean="0">
                <a:solidFill>
                  <a:schemeClr val="accent2"/>
                </a:solidFill>
                <a:latin typeface="Times New Roman" pitchFamily="18" charset="0"/>
                <a:cs typeface="Times New Roman" pitchFamily="18" charset="0"/>
              </a:rPr>
              <a:t>1.</a:t>
            </a:r>
            <a:r>
              <a:rPr lang="en-US" sz="1600" dirty="0" smtClean="0">
                <a:solidFill>
                  <a:schemeClr val="accent2"/>
                </a:solidFill>
                <a:latin typeface="Times New Roman" pitchFamily="18" charset="0"/>
                <a:cs typeface="Times New Roman" pitchFamily="18" charset="0"/>
              </a:rPr>
              <a:t>QI05AA01 (WHO) inactivated, </a:t>
            </a:r>
            <a:endParaRPr lang="ru-RU" sz="1600" dirty="0" smtClean="0">
              <a:solidFill>
                <a:schemeClr val="accent2"/>
              </a:solidFill>
              <a:latin typeface="Times New Roman" pitchFamily="18" charset="0"/>
              <a:cs typeface="Times New Roman" pitchFamily="18" charset="0"/>
            </a:endParaRPr>
          </a:p>
          <a:p>
            <a:pPr algn="just"/>
            <a:r>
              <a:rPr lang="ru-RU" sz="1600" dirty="0" smtClean="0">
                <a:solidFill>
                  <a:schemeClr val="accent2"/>
                </a:solidFill>
                <a:latin typeface="Times New Roman" pitchFamily="18" charset="0"/>
                <a:cs typeface="Times New Roman" pitchFamily="18" charset="0"/>
              </a:rPr>
              <a:t>2.</a:t>
            </a:r>
            <a:r>
              <a:rPr lang="en-US" sz="1600" dirty="0" smtClean="0">
                <a:solidFill>
                  <a:schemeClr val="accent2"/>
                </a:solidFill>
                <a:latin typeface="Times New Roman" pitchFamily="18" charset="0"/>
                <a:cs typeface="Times New Roman" pitchFamily="18" charset="0"/>
              </a:rPr>
              <a:t>QI05AD02 (WHO) live, plus various combinations) are a major defense against the disease. </a:t>
            </a:r>
            <a:endParaRPr lang="ru-RU" sz="1600" dirty="0" smtClean="0">
              <a:solidFill>
                <a:schemeClr val="accent2"/>
              </a:solidFill>
              <a:latin typeface="Times New Roman" pitchFamily="18" charset="0"/>
              <a:cs typeface="Times New Roman" pitchFamily="18" charset="0"/>
            </a:endParaRPr>
          </a:p>
          <a:p>
            <a:pPr algn="just"/>
            <a:r>
              <a:rPr lang="en-US" sz="1600" dirty="0" smtClean="0">
                <a:solidFill>
                  <a:schemeClr val="accent2"/>
                </a:solidFill>
                <a:latin typeface="Times New Roman" pitchFamily="18" charset="0"/>
                <a:cs typeface="Times New Roman" pitchFamily="18" charset="0"/>
              </a:rPr>
              <a:t>Vaccination schedules generally require a primary course of vaccines, followed by booster shots. It is recommended that horses be vaccinated against equine influenza annually, and competition horses that travel frequently be given a booster every six months as they are at higher risk of contracting the virus.</a:t>
            </a:r>
            <a:r>
              <a:rPr lang="en-US" sz="1600" baseline="30000" dirty="0" smtClean="0">
                <a:solidFill>
                  <a:schemeClr val="accent2"/>
                </a:solidFill>
                <a:latin typeface="Times New Roman" pitchFamily="18" charset="0"/>
                <a:cs typeface="Times New Roman" pitchFamily="18" charset="0"/>
              </a:rPr>
              <a:t> </a:t>
            </a:r>
            <a:r>
              <a:rPr lang="en-US" sz="1600" dirty="0" smtClean="0">
                <a:solidFill>
                  <a:schemeClr val="accent2"/>
                </a:solidFill>
                <a:latin typeface="Times New Roman" pitchFamily="18" charset="0"/>
                <a:cs typeface="Times New Roman" pitchFamily="18" charset="0"/>
              </a:rPr>
              <a:t>Foals are initially vaccinated at six months of age with a booster 3-6 weeks later and again between 10-12 months. Standard schedules may not maintain absolutely foolproof levels of protection, and more frequent administration is advised in high-risk situations.</a:t>
            </a:r>
            <a:endParaRPr lang="ru-RU" sz="1600" dirty="0">
              <a:solidFill>
                <a:schemeClr val="accent2"/>
              </a:solidFill>
              <a:latin typeface="Times New Roman" pitchFamily="18" charset="0"/>
              <a:cs typeface="Times New Roman" pitchFamily="18" charset="0"/>
            </a:endParaRPr>
          </a:p>
        </p:txBody>
      </p:sp>
      <p:pic>
        <p:nvPicPr>
          <p:cNvPr id="10242" name="Picture 2" descr="https://pp.userapi.com/c834103/v834103098/53619/Xhn97fgbRGk.jpg"/>
          <p:cNvPicPr>
            <a:picLocks noChangeAspect="1" noChangeArrowheads="1"/>
          </p:cNvPicPr>
          <p:nvPr/>
        </p:nvPicPr>
        <p:blipFill>
          <a:blip r:embed="rId3" cstate="print"/>
          <a:srcRect/>
          <a:stretch>
            <a:fillRect/>
          </a:stretch>
        </p:blipFill>
        <p:spPr bwMode="auto">
          <a:xfrm>
            <a:off x="3779912" y="3645024"/>
            <a:ext cx="3019425" cy="295232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2339752" y="0"/>
            <a:ext cx="6804248" cy="50405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just"/>
            <a:r>
              <a:rPr lang="en-US" sz="2000" dirty="0" smtClean="0"/>
              <a:t>                   </a:t>
            </a:r>
            <a:r>
              <a:rPr lang="en-US" sz="2000" dirty="0" smtClean="0">
                <a:solidFill>
                  <a:schemeClr val="accent2"/>
                </a:solidFill>
                <a:latin typeface="Times New Roman" pitchFamily="18" charset="0"/>
                <a:cs typeface="Times New Roman" pitchFamily="18" charset="0"/>
              </a:rPr>
              <a:t>PREVENTION OF EQUINE INFLUENZA</a:t>
            </a:r>
            <a:endParaRPr lang="en-US" sz="2000" dirty="0">
              <a:solidFill>
                <a:schemeClr val="accent2"/>
              </a:solidFill>
              <a:latin typeface="Times New Roman" pitchFamily="18" charset="0"/>
              <a:cs typeface="Times New Roman" pitchFamily="18" charset="0"/>
            </a:endParaRPr>
          </a:p>
        </p:txBody>
      </p:sp>
      <p:sp>
        <p:nvSpPr>
          <p:cNvPr id="25" name="TextBox 24"/>
          <p:cNvSpPr txBox="1"/>
          <p:nvPr/>
        </p:nvSpPr>
        <p:spPr>
          <a:xfrm>
            <a:off x="2267744" y="620688"/>
            <a:ext cx="6732240" cy="2031325"/>
          </a:xfrm>
          <a:prstGeom prst="rect">
            <a:avLst/>
          </a:prstGeom>
          <a:noFill/>
        </p:spPr>
        <p:txBody>
          <a:bodyPr wrap="square" rtlCol="0">
            <a:spAutoFit/>
          </a:bodyPr>
          <a:lstStyle/>
          <a:p>
            <a:pPr algn="just"/>
            <a:r>
              <a:rPr lang="en-US" dirty="0" smtClean="0">
                <a:solidFill>
                  <a:schemeClr val="accent2"/>
                </a:solidFill>
                <a:latin typeface="Times New Roman" pitchFamily="18" charset="0"/>
                <a:cs typeface="Times New Roman" pitchFamily="18" charset="0"/>
              </a:rPr>
              <a:t>     Prevention of equine influenza outbreaks is maintained through vaccines and hygiene procedures.</a:t>
            </a:r>
            <a:r>
              <a:rPr lang="en-US" baseline="30000" dirty="0" smtClean="0">
                <a:solidFill>
                  <a:schemeClr val="accent2"/>
                </a:solidFill>
                <a:latin typeface="Times New Roman" pitchFamily="18" charset="0"/>
                <a:cs typeface="Times New Roman" pitchFamily="18" charset="0"/>
              </a:rPr>
              <a:t> </a:t>
            </a:r>
            <a:r>
              <a:rPr lang="en-US" dirty="0" smtClean="0">
                <a:solidFill>
                  <a:schemeClr val="accent2"/>
                </a:solidFill>
                <a:latin typeface="Times New Roman" pitchFamily="18" charset="0"/>
                <a:cs typeface="Times New Roman" pitchFamily="18" charset="0"/>
              </a:rPr>
              <a:t>Isolation of horses for two weeks is common practice when they are being moved to a new environment.</a:t>
            </a:r>
          </a:p>
          <a:p>
            <a:pPr algn="just"/>
            <a:r>
              <a:rPr lang="en-US" dirty="0" smtClean="0">
                <a:solidFill>
                  <a:schemeClr val="accent2"/>
                </a:solidFill>
                <a:latin typeface="Times New Roman" pitchFamily="18" charset="0"/>
                <a:cs typeface="Times New Roman" pitchFamily="18" charset="0"/>
              </a:rPr>
              <a:t>     The only thing that has prevented the horse flu from becoming a full-blown epidemic has been an equine influenza vaccine. Horses that are at high-risk for contracting this virus, such as racehorses or show horses, should be vaccinated multiple times a year.</a:t>
            </a:r>
            <a:endParaRPr lang="ru-RU" dirty="0">
              <a:solidFill>
                <a:schemeClr val="accent2"/>
              </a:solidFill>
              <a:latin typeface="Times New Roman" pitchFamily="18" charset="0"/>
              <a:cs typeface="Times New Roman" pitchFamily="18" charset="0"/>
            </a:endParaRPr>
          </a:p>
        </p:txBody>
      </p:sp>
      <p:pic>
        <p:nvPicPr>
          <p:cNvPr id="6146" name="Picture 2" descr="https://pp.userapi.com/c841325/v841325098/3d7b6/qrt1rTKWZcU.jpg"/>
          <p:cNvPicPr>
            <a:picLocks noChangeAspect="1" noChangeArrowheads="1"/>
          </p:cNvPicPr>
          <p:nvPr/>
        </p:nvPicPr>
        <p:blipFill>
          <a:blip r:embed="rId3" cstate="print"/>
          <a:srcRect/>
          <a:stretch>
            <a:fillRect/>
          </a:stretch>
        </p:blipFill>
        <p:spPr bwMode="auto">
          <a:xfrm>
            <a:off x="2267744" y="2564904"/>
            <a:ext cx="3384376" cy="2248193"/>
          </a:xfrm>
          <a:prstGeom prst="rect">
            <a:avLst/>
          </a:prstGeom>
          <a:noFill/>
        </p:spPr>
      </p:pic>
      <p:pic>
        <p:nvPicPr>
          <p:cNvPr id="6148" name="Picture 4" descr="https://pp.userapi.com/c841131/v841131098/44a5b/-pwAwzDDymc.jpg"/>
          <p:cNvPicPr>
            <a:picLocks noChangeAspect="1" noChangeArrowheads="1"/>
          </p:cNvPicPr>
          <p:nvPr/>
        </p:nvPicPr>
        <p:blipFill>
          <a:blip r:embed="rId4" cstate="print"/>
          <a:srcRect/>
          <a:stretch>
            <a:fillRect/>
          </a:stretch>
        </p:blipFill>
        <p:spPr bwMode="auto">
          <a:xfrm>
            <a:off x="5328254" y="4625752"/>
            <a:ext cx="3815746" cy="223224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03848" y="116632"/>
            <a:ext cx="5040560" cy="50405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smtClean="0">
                <a:solidFill>
                  <a:schemeClr val="bg1"/>
                </a:solidFill>
                <a:latin typeface="Times New Roman" pitchFamily="18" charset="0"/>
                <a:cs typeface="Times New Roman" pitchFamily="18" charset="0"/>
              </a:rPr>
              <a:t>CONCLUSIONS </a:t>
            </a:r>
            <a:endParaRPr lang="ru-RU" sz="2000" dirty="0">
              <a:solidFill>
                <a:schemeClr val="bg1"/>
              </a:solidFill>
              <a:latin typeface="Times New Roman" pitchFamily="18" charset="0"/>
              <a:cs typeface="Times New Roman" pitchFamily="18" charset="0"/>
            </a:endParaRPr>
          </a:p>
        </p:txBody>
      </p:sp>
      <p:sp>
        <p:nvSpPr>
          <p:cNvPr id="12" name="Прямоугольник 11"/>
          <p:cNvSpPr/>
          <p:nvPr/>
        </p:nvSpPr>
        <p:spPr>
          <a:xfrm>
            <a:off x="2286000" y="908720"/>
            <a:ext cx="6858000" cy="1200329"/>
          </a:xfrm>
          <a:prstGeom prst="rect">
            <a:avLst/>
          </a:prstGeom>
        </p:spPr>
        <p:txBody>
          <a:bodyPr wrap="square">
            <a:spAutoFit/>
          </a:bodyPr>
          <a:lstStyle/>
          <a:p>
            <a:pPr algn="just"/>
            <a:r>
              <a:rPr lang="en-US" dirty="0" smtClean="0">
                <a:solidFill>
                  <a:schemeClr val="accent4">
                    <a:lumMod val="25000"/>
                  </a:schemeClr>
                </a:solidFill>
                <a:latin typeface="Times New Roman" pitchFamily="18" charset="0"/>
                <a:cs typeface="Times New Roman" pitchFamily="18" charset="0"/>
              </a:rPr>
              <a:t>Diseases of the respiratory  systems have not changed much in the last few decades, but our understanding of many of the processes has progressed dramatically and many of the accepted “dogmas” were challenged and modified.</a:t>
            </a:r>
            <a:endParaRPr lang="ru-RU" dirty="0">
              <a:solidFill>
                <a:schemeClr val="accent4">
                  <a:lumMod val="25000"/>
                </a:schemeClr>
              </a:solidFill>
              <a:latin typeface="Times New Roman" pitchFamily="18" charset="0"/>
              <a:cs typeface="Times New Roman" pitchFamily="18" charset="0"/>
            </a:endParaRPr>
          </a:p>
        </p:txBody>
      </p:sp>
      <p:pic>
        <p:nvPicPr>
          <p:cNvPr id="13" name="Picture 1"/>
          <p:cNvPicPr>
            <a:picLocks noChangeAspect="1" noChangeArrowheads="1"/>
          </p:cNvPicPr>
          <p:nvPr/>
        </p:nvPicPr>
        <p:blipFill>
          <a:blip r:embed="rId2" cstate="print"/>
          <a:srcRect/>
          <a:stretch>
            <a:fillRect/>
          </a:stretch>
        </p:blipFill>
        <p:spPr bwMode="auto">
          <a:xfrm>
            <a:off x="2410055" y="2204864"/>
            <a:ext cx="6733945" cy="40770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339752" y="620688"/>
            <a:ext cx="6804248" cy="4525963"/>
          </a:xfrm>
        </p:spPr>
        <p:txBody>
          <a:bodyPr/>
          <a:lstStyle/>
          <a:p>
            <a:pPr algn="just"/>
            <a:r>
              <a:rPr lang="en-US" sz="2000" dirty="0" smtClean="0">
                <a:solidFill>
                  <a:schemeClr val="accent2"/>
                </a:solidFill>
                <a:latin typeface="Times New Roman" pitchFamily="18" charset="0"/>
                <a:cs typeface="Times New Roman" pitchFamily="18" charset="0"/>
              </a:rPr>
              <a:t>James F. Zachary DVM  PhD-Pathologic Basis of Veterinary Disease Expert Consult, 6e-Mosby (2016)</a:t>
            </a:r>
          </a:p>
          <a:p>
            <a:pPr algn="just"/>
            <a:r>
              <a:rPr lang="en-US" sz="2000" dirty="0" smtClean="0">
                <a:solidFill>
                  <a:schemeClr val="accent2"/>
                </a:solidFill>
                <a:latin typeface="Times New Roman" pitchFamily="18" charset="0"/>
                <a:cs typeface="Times New Roman" pitchFamily="18" charset="0"/>
              </a:rPr>
              <a:t>Pathologic basis of veterinary disease. Fifth edition. James F. Zachary, M. Donald </a:t>
            </a:r>
            <a:r>
              <a:rPr lang="en-US" sz="2000" dirty="0" err="1" smtClean="0">
                <a:solidFill>
                  <a:schemeClr val="accent2"/>
                </a:solidFill>
                <a:latin typeface="Times New Roman" pitchFamily="18" charset="0"/>
                <a:cs typeface="Times New Roman" pitchFamily="18" charset="0"/>
              </a:rPr>
              <a:t>McGavin</a:t>
            </a:r>
            <a:endParaRPr lang="en-US" sz="2000" dirty="0" smtClean="0">
              <a:solidFill>
                <a:schemeClr val="accent2"/>
              </a:solidFill>
              <a:latin typeface="Times New Roman" pitchFamily="18" charset="0"/>
              <a:cs typeface="Times New Roman" pitchFamily="18" charset="0"/>
            </a:endParaRPr>
          </a:p>
          <a:p>
            <a:pPr algn="just"/>
            <a:r>
              <a:rPr lang="en-US" sz="2000" dirty="0" smtClean="0">
                <a:solidFill>
                  <a:schemeClr val="accent2"/>
                </a:solidFill>
                <a:latin typeface="Times New Roman" pitchFamily="18" charset="0"/>
                <a:cs typeface="Times New Roman" pitchFamily="18" charset="0"/>
              </a:rPr>
              <a:t>https://m.petmd.com/dog/conditions/digestive/cdginflammatoryboweldisease</a:t>
            </a:r>
          </a:p>
          <a:p>
            <a:pPr algn="just"/>
            <a:r>
              <a:rPr lang="en-US" sz="2000" dirty="0" smtClean="0">
                <a:solidFill>
                  <a:schemeClr val="accent2"/>
                </a:solidFill>
                <a:latin typeface="Times New Roman" pitchFamily="18" charset="0"/>
                <a:cs typeface="Times New Roman" pitchFamily="18" charset="0"/>
              </a:rPr>
              <a:t>https://ahdc.vet.cornell.edu/docs/equine-influenza.pdf</a:t>
            </a:r>
          </a:p>
        </p:txBody>
      </p:sp>
      <p:sp>
        <p:nvSpPr>
          <p:cNvPr id="5" name="Прямоугольник 4"/>
          <p:cNvSpPr/>
          <p:nvPr/>
        </p:nvSpPr>
        <p:spPr>
          <a:xfrm>
            <a:off x="3779912" y="188640"/>
            <a:ext cx="3384376" cy="43204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REFERENCES:</a:t>
            </a: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39752" y="188640"/>
            <a:ext cx="6552728" cy="1080120"/>
          </a:xfrm>
          <a:prstGeom prst="rect">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Thank you for your attention!</a:t>
            </a: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77826" name="Picture 2" descr="https://pp.userapi.com/c621511/v621511098/41d7a/3iaLPsNW3Yw.jpg"/>
          <p:cNvPicPr>
            <a:picLocks noChangeAspect="1" noChangeArrowheads="1"/>
          </p:cNvPicPr>
          <p:nvPr/>
        </p:nvPicPr>
        <p:blipFill>
          <a:blip r:embed="rId2" cstate="print"/>
          <a:srcRect/>
          <a:stretch>
            <a:fillRect/>
          </a:stretch>
        </p:blipFill>
        <p:spPr bwMode="auto">
          <a:xfrm>
            <a:off x="3491880" y="1340768"/>
            <a:ext cx="3790950" cy="5715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83768" y="692696"/>
            <a:ext cx="7020272" cy="1231106"/>
          </a:xfrm>
          <a:prstGeom prst="rect">
            <a:avLst/>
          </a:prstGeom>
          <a:noFill/>
        </p:spPr>
        <p:txBody>
          <a:bodyPr wrap="square" rtlCol="0">
            <a:spAutoFit/>
          </a:bodyPr>
          <a:lstStyle/>
          <a:p>
            <a:pPr algn="just"/>
            <a:endParaRPr lang="ru-RU" sz="1400" dirty="0" smtClean="0"/>
          </a:p>
          <a:p>
            <a:pPr algn="just"/>
            <a:endParaRPr lang="en-US" sz="1400" dirty="0" smtClean="0"/>
          </a:p>
          <a:p>
            <a:pPr algn="just"/>
            <a:endParaRPr lang="en-US" sz="1400" dirty="0" smtClean="0"/>
          </a:p>
          <a:p>
            <a:pPr algn="just"/>
            <a:endParaRPr lang="ru-RU" sz="1400" dirty="0" smtClean="0"/>
          </a:p>
          <a:p>
            <a:endParaRPr lang="ru-RU" dirty="0"/>
          </a:p>
        </p:txBody>
      </p:sp>
      <p:sp>
        <p:nvSpPr>
          <p:cNvPr id="8" name="Ромб 7"/>
          <p:cNvSpPr/>
          <p:nvPr/>
        </p:nvSpPr>
        <p:spPr>
          <a:xfrm>
            <a:off x="2267744" y="2636912"/>
            <a:ext cx="216024" cy="28803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3779912" y="0"/>
            <a:ext cx="3672408" cy="43204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smtClean="0">
                <a:solidFill>
                  <a:schemeClr val="accent2"/>
                </a:solidFill>
                <a:latin typeface="Times New Roman" pitchFamily="18" charset="0"/>
                <a:cs typeface="Times New Roman" pitchFamily="18" charset="0"/>
              </a:rPr>
              <a:t>Content:</a:t>
            </a:r>
            <a:endParaRPr lang="ru-RU" sz="2000" dirty="0">
              <a:solidFill>
                <a:schemeClr val="accent2"/>
              </a:solidFill>
              <a:latin typeface="Times New Roman" pitchFamily="18" charset="0"/>
              <a:cs typeface="Times New Roman" pitchFamily="18" charset="0"/>
            </a:endParaRPr>
          </a:p>
        </p:txBody>
      </p:sp>
      <p:sp>
        <p:nvSpPr>
          <p:cNvPr id="10" name="Ромб 9"/>
          <p:cNvSpPr/>
          <p:nvPr/>
        </p:nvSpPr>
        <p:spPr>
          <a:xfrm>
            <a:off x="2267744" y="692696"/>
            <a:ext cx="216024" cy="28803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2483768" y="2564904"/>
            <a:ext cx="1927131" cy="400110"/>
          </a:xfrm>
          <a:prstGeom prst="rect">
            <a:avLst/>
          </a:prstGeom>
          <a:noFill/>
        </p:spPr>
        <p:txBody>
          <a:bodyPr wrap="none" rtlCol="0">
            <a:spAutoFit/>
          </a:bodyPr>
          <a:lstStyle/>
          <a:p>
            <a:r>
              <a:rPr lang="en-US" sz="2000" dirty="0" smtClean="0">
                <a:solidFill>
                  <a:schemeClr val="accent2"/>
                </a:solidFill>
                <a:latin typeface="Times New Roman" pitchFamily="18" charset="0"/>
                <a:cs typeface="Times New Roman" pitchFamily="18" charset="0"/>
              </a:rPr>
              <a:t>Equine influenza</a:t>
            </a:r>
            <a:endParaRPr lang="ru-RU" dirty="0"/>
          </a:p>
        </p:txBody>
      </p:sp>
      <p:graphicFrame>
        <p:nvGraphicFramePr>
          <p:cNvPr id="13" name="Схема 12"/>
          <p:cNvGraphicFramePr/>
          <p:nvPr/>
        </p:nvGraphicFramePr>
        <p:xfrm>
          <a:off x="4644008" y="836712"/>
          <a:ext cx="2520280"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2555776" y="620688"/>
            <a:ext cx="1449436" cy="400110"/>
          </a:xfrm>
          <a:prstGeom prst="rect">
            <a:avLst/>
          </a:prstGeom>
          <a:noFill/>
        </p:spPr>
        <p:txBody>
          <a:bodyPr wrap="none" rtlCol="0">
            <a:spAutoFit/>
          </a:bodyPr>
          <a:lstStyle/>
          <a:p>
            <a:r>
              <a:rPr lang="en-US" sz="2000" dirty="0" smtClean="0">
                <a:solidFill>
                  <a:schemeClr val="accent2"/>
                </a:solidFill>
                <a:latin typeface="Times New Roman" pitchFamily="18" charset="0"/>
                <a:cs typeface="Times New Roman" pitchFamily="18" charset="0"/>
              </a:rPr>
              <a:t>Introduction</a:t>
            </a:r>
            <a:endParaRPr lang="ru-RU" sz="2000" dirty="0">
              <a:solidFill>
                <a:schemeClr val="accent2"/>
              </a:solidFill>
              <a:latin typeface="Times New Roman" pitchFamily="18" charset="0"/>
              <a:cs typeface="Times New Roman" pitchFamily="18" charset="0"/>
            </a:endParaRPr>
          </a:p>
        </p:txBody>
      </p:sp>
      <p:sp>
        <p:nvSpPr>
          <p:cNvPr id="18" name="Ромб 17"/>
          <p:cNvSpPr/>
          <p:nvPr/>
        </p:nvSpPr>
        <p:spPr>
          <a:xfrm>
            <a:off x="2267744" y="4581128"/>
            <a:ext cx="216024" cy="28803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Ромб 18"/>
          <p:cNvSpPr/>
          <p:nvPr/>
        </p:nvSpPr>
        <p:spPr>
          <a:xfrm>
            <a:off x="2267744" y="5085184"/>
            <a:ext cx="216024" cy="28803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p:cNvSpPr txBox="1"/>
          <p:nvPr/>
        </p:nvSpPr>
        <p:spPr>
          <a:xfrm>
            <a:off x="2411760" y="4509120"/>
            <a:ext cx="1451038" cy="400110"/>
          </a:xfrm>
          <a:prstGeom prst="rect">
            <a:avLst/>
          </a:prstGeom>
          <a:noFill/>
        </p:spPr>
        <p:txBody>
          <a:bodyPr wrap="none" rtlCol="0">
            <a:spAutoFit/>
          </a:bodyPr>
          <a:lstStyle/>
          <a:p>
            <a:r>
              <a:rPr lang="en-US" sz="2000" dirty="0" smtClean="0">
                <a:solidFill>
                  <a:schemeClr val="accent2"/>
                </a:solidFill>
                <a:latin typeface="Times New Roman" pitchFamily="18" charset="0"/>
                <a:cs typeface="Times New Roman" pitchFamily="18" charset="0"/>
              </a:rPr>
              <a:t>Conclusions</a:t>
            </a:r>
            <a:endParaRPr lang="ru-RU" sz="2000" dirty="0">
              <a:solidFill>
                <a:schemeClr val="accent2"/>
              </a:solidFill>
              <a:latin typeface="Times New Roman" pitchFamily="18" charset="0"/>
              <a:cs typeface="Times New Roman" pitchFamily="18" charset="0"/>
            </a:endParaRPr>
          </a:p>
        </p:txBody>
      </p:sp>
      <p:sp>
        <p:nvSpPr>
          <p:cNvPr id="21" name="TextBox 20"/>
          <p:cNvSpPr txBox="1"/>
          <p:nvPr/>
        </p:nvSpPr>
        <p:spPr>
          <a:xfrm>
            <a:off x="2411760" y="5013176"/>
            <a:ext cx="1322798" cy="400110"/>
          </a:xfrm>
          <a:prstGeom prst="rect">
            <a:avLst/>
          </a:prstGeom>
          <a:noFill/>
        </p:spPr>
        <p:txBody>
          <a:bodyPr wrap="none" rtlCol="0">
            <a:spAutoFit/>
          </a:bodyPr>
          <a:lstStyle/>
          <a:p>
            <a:pPr algn="just"/>
            <a:r>
              <a:rPr lang="en-US" sz="2000" dirty="0" smtClean="0">
                <a:solidFill>
                  <a:schemeClr val="accent2"/>
                </a:solidFill>
                <a:latin typeface="Times New Roman" pitchFamily="18" charset="0"/>
                <a:cs typeface="Times New Roman" pitchFamily="18" charset="0"/>
              </a:rPr>
              <a:t>References</a:t>
            </a:r>
            <a:endParaRPr lang="ru-RU" sz="2000" dirty="0">
              <a:solidFill>
                <a:schemeClr val="accent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83768" y="692696"/>
            <a:ext cx="7020272" cy="1231106"/>
          </a:xfrm>
          <a:prstGeom prst="rect">
            <a:avLst/>
          </a:prstGeom>
          <a:noFill/>
        </p:spPr>
        <p:txBody>
          <a:bodyPr wrap="square" rtlCol="0">
            <a:spAutoFit/>
          </a:bodyPr>
          <a:lstStyle/>
          <a:p>
            <a:pPr algn="just"/>
            <a:endParaRPr lang="ru-RU" sz="1400" dirty="0" smtClean="0"/>
          </a:p>
          <a:p>
            <a:pPr algn="just"/>
            <a:endParaRPr lang="en-US" sz="1400" dirty="0" smtClean="0"/>
          </a:p>
          <a:p>
            <a:pPr algn="just"/>
            <a:endParaRPr lang="en-US" sz="1400" dirty="0" smtClean="0"/>
          </a:p>
          <a:p>
            <a:pPr algn="just"/>
            <a:endParaRPr lang="ru-RU" sz="1400" dirty="0" smtClean="0"/>
          </a:p>
          <a:p>
            <a:endParaRPr lang="ru-RU" dirty="0"/>
          </a:p>
        </p:txBody>
      </p:sp>
      <p:sp>
        <p:nvSpPr>
          <p:cNvPr id="9" name="Прямоугольник 8"/>
          <p:cNvSpPr/>
          <p:nvPr/>
        </p:nvSpPr>
        <p:spPr>
          <a:xfrm>
            <a:off x="3779912" y="0"/>
            <a:ext cx="3672408" cy="40466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smtClean="0">
                <a:solidFill>
                  <a:schemeClr val="accent2"/>
                </a:solidFill>
                <a:latin typeface="Times New Roman" pitchFamily="18" charset="0"/>
                <a:cs typeface="Times New Roman" pitchFamily="18" charset="0"/>
              </a:rPr>
              <a:t>INTRODUCTION</a:t>
            </a:r>
            <a:endParaRPr lang="ru-RU" sz="2000" dirty="0">
              <a:solidFill>
                <a:schemeClr val="accent2"/>
              </a:solidFill>
              <a:latin typeface="Times New Roman" pitchFamily="18" charset="0"/>
              <a:cs typeface="Times New Roman" pitchFamily="18" charset="0"/>
            </a:endParaRPr>
          </a:p>
        </p:txBody>
      </p:sp>
      <p:sp>
        <p:nvSpPr>
          <p:cNvPr id="17" name="TextBox 16"/>
          <p:cNvSpPr txBox="1"/>
          <p:nvPr/>
        </p:nvSpPr>
        <p:spPr>
          <a:xfrm>
            <a:off x="2771800" y="620688"/>
            <a:ext cx="5307863" cy="923330"/>
          </a:xfrm>
          <a:prstGeom prst="rect">
            <a:avLst/>
          </a:prstGeom>
          <a:noFill/>
        </p:spPr>
        <p:txBody>
          <a:bodyPr wrap="none" rtlCol="0">
            <a:spAutoFit/>
          </a:bodyPr>
          <a:lstStyle/>
          <a:p>
            <a:r>
              <a:rPr lang="en-US" dirty="0" smtClean="0">
                <a:solidFill>
                  <a:schemeClr val="accent2"/>
                </a:solidFill>
                <a:latin typeface="Times New Roman" pitchFamily="18" charset="0"/>
                <a:cs typeface="Times New Roman" pitchFamily="18" charset="0"/>
              </a:rPr>
              <a:t>Equine influenza-epizootic disease of the equine upper </a:t>
            </a:r>
            <a:br>
              <a:rPr lang="en-US" dirty="0" smtClean="0">
                <a:solidFill>
                  <a:schemeClr val="accent2"/>
                </a:solidFill>
                <a:latin typeface="Times New Roman" pitchFamily="18" charset="0"/>
                <a:cs typeface="Times New Roman" pitchFamily="18" charset="0"/>
              </a:rPr>
            </a:br>
            <a:r>
              <a:rPr lang="en-US" dirty="0" smtClean="0">
                <a:solidFill>
                  <a:schemeClr val="accent2"/>
                </a:solidFill>
                <a:latin typeface="Times New Roman" pitchFamily="18" charset="0"/>
                <a:cs typeface="Times New Roman" pitchFamily="18" charset="0"/>
              </a:rPr>
              <a:t>respiratory tract.</a:t>
            </a:r>
          </a:p>
          <a:p>
            <a:endParaRPr lang="ru-RU" dirty="0"/>
          </a:p>
        </p:txBody>
      </p:sp>
      <p:sp>
        <p:nvSpPr>
          <p:cNvPr id="2050" name="AutoShape 2" descr="https://petsci.co.uk/wp-content/uploads/2012/01/695922_92580933-660x33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https://petsci.co.uk/wp-content/uploads/2012/01/695922_92580933-660x33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https://petsci.co.uk/wp-content/uploads/2012/01/695922_92580933-660x33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7" name="Picture 9" descr="https://pp.userapi.com/c840735/v840735878/2fecc/qYBJ4zHmVPI.jpg"/>
          <p:cNvPicPr>
            <a:picLocks noChangeAspect="1" noChangeArrowheads="1"/>
          </p:cNvPicPr>
          <p:nvPr/>
        </p:nvPicPr>
        <p:blipFill>
          <a:blip r:embed="rId3" cstate="print"/>
          <a:srcRect/>
          <a:stretch>
            <a:fillRect/>
          </a:stretch>
        </p:blipFill>
        <p:spPr bwMode="auto">
          <a:xfrm>
            <a:off x="2699792" y="1628800"/>
            <a:ext cx="5960853" cy="230425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39752" y="476672"/>
            <a:ext cx="6336703" cy="2585323"/>
          </a:xfrm>
          <a:prstGeom prst="rect">
            <a:avLst/>
          </a:prstGeom>
          <a:noFill/>
        </p:spPr>
        <p:txBody>
          <a:bodyPr wrap="square" rtlCol="0">
            <a:spAutoFit/>
          </a:bodyPr>
          <a:lstStyle/>
          <a:p>
            <a:pPr algn="just"/>
            <a:r>
              <a:rPr lang="en-US" dirty="0" smtClean="0">
                <a:solidFill>
                  <a:schemeClr val="accent4">
                    <a:lumMod val="25000"/>
                  </a:schemeClr>
                </a:solidFill>
                <a:latin typeface="Times New Roman" pitchFamily="18" charset="0"/>
                <a:cs typeface="Times New Roman" pitchFamily="18" charset="0"/>
              </a:rPr>
              <a:t>To facilitate the understanding of the structure and function, it is convenient to arbitrarily divide the respiratory system into conducting, transitional, and gas exchange systems.</a:t>
            </a:r>
          </a:p>
          <a:p>
            <a:pPr algn="just"/>
            <a:r>
              <a:rPr lang="en-US" i="1" dirty="0" smtClean="0">
                <a:solidFill>
                  <a:schemeClr val="accent4">
                    <a:lumMod val="25000"/>
                  </a:schemeClr>
                </a:solidFill>
                <a:latin typeface="Times New Roman" pitchFamily="18" charset="0"/>
                <a:cs typeface="Times New Roman" pitchFamily="18" charset="0"/>
              </a:rPr>
              <a:t>Conductive system</a:t>
            </a:r>
          </a:p>
          <a:p>
            <a:pPr algn="just"/>
            <a:r>
              <a:rPr lang="en-US" dirty="0" smtClean="0">
                <a:solidFill>
                  <a:schemeClr val="accent4">
                    <a:lumMod val="25000"/>
                  </a:schemeClr>
                </a:solidFill>
                <a:latin typeface="Times New Roman" pitchFamily="18" charset="0"/>
                <a:cs typeface="Times New Roman" pitchFamily="18" charset="0"/>
              </a:rPr>
              <a:t>The conducting system includes nostrils, nasal cavity, </a:t>
            </a:r>
            <a:r>
              <a:rPr lang="en-US" dirty="0" err="1" smtClean="0">
                <a:solidFill>
                  <a:schemeClr val="accent4">
                    <a:lumMod val="25000"/>
                  </a:schemeClr>
                </a:solidFill>
                <a:latin typeface="Times New Roman" pitchFamily="18" charset="0"/>
                <a:cs typeface="Times New Roman" pitchFamily="18" charset="0"/>
              </a:rPr>
              <a:t>paranasal</a:t>
            </a:r>
            <a:endParaRPr lang="en-US" dirty="0" smtClean="0">
              <a:solidFill>
                <a:schemeClr val="accent4">
                  <a:lumMod val="25000"/>
                </a:schemeClr>
              </a:solidFill>
              <a:latin typeface="Times New Roman" pitchFamily="18" charset="0"/>
              <a:cs typeface="Times New Roman" pitchFamily="18" charset="0"/>
            </a:endParaRPr>
          </a:p>
          <a:p>
            <a:pPr algn="just"/>
            <a:r>
              <a:rPr lang="en-US" dirty="0" smtClean="0">
                <a:solidFill>
                  <a:schemeClr val="accent4">
                    <a:lumMod val="25000"/>
                  </a:schemeClr>
                </a:solidFill>
                <a:latin typeface="Times New Roman" pitchFamily="18" charset="0"/>
                <a:cs typeface="Times New Roman" pitchFamily="18" charset="0"/>
              </a:rPr>
              <a:t>sinuses, </a:t>
            </a:r>
            <a:r>
              <a:rPr lang="en-US" dirty="0" err="1" smtClean="0">
                <a:solidFill>
                  <a:schemeClr val="accent4">
                    <a:lumMod val="25000"/>
                  </a:schemeClr>
                </a:solidFill>
                <a:latin typeface="Times New Roman" pitchFamily="18" charset="0"/>
                <a:cs typeface="Times New Roman" pitchFamily="18" charset="0"/>
              </a:rPr>
              <a:t>nasopharynx</a:t>
            </a:r>
            <a:r>
              <a:rPr lang="en-US" dirty="0" smtClean="0">
                <a:solidFill>
                  <a:schemeClr val="accent4">
                    <a:lumMod val="25000"/>
                  </a:schemeClr>
                </a:solidFill>
                <a:latin typeface="Times New Roman" pitchFamily="18" charset="0"/>
                <a:cs typeface="Times New Roman" pitchFamily="18" charset="0"/>
              </a:rPr>
              <a:t>, larynx, trachea, and </a:t>
            </a:r>
            <a:r>
              <a:rPr lang="en-US" dirty="0" err="1" smtClean="0">
                <a:solidFill>
                  <a:schemeClr val="accent4">
                    <a:lumMod val="25000"/>
                  </a:schemeClr>
                </a:solidFill>
                <a:latin typeface="Times New Roman" pitchFamily="18" charset="0"/>
                <a:cs typeface="Times New Roman" pitchFamily="18" charset="0"/>
              </a:rPr>
              <a:t>extrapulmonary</a:t>
            </a:r>
            <a:r>
              <a:rPr lang="en-US" dirty="0" smtClean="0">
                <a:solidFill>
                  <a:schemeClr val="accent4">
                    <a:lumMod val="25000"/>
                  </a:schemeClr>
                </a:solidFill>
                <a:latin typeface="Times New Roman" pitchFamily="18" charset="0"/>
                <a:cs typeface="Times New Roman" pitchFamily="18" charset="0"/>
              </a:rPr>
              <a:t> and</a:t>
            </a:r>
          </a:p>
          <a:p>
            <a:pPr algn="just"/>
            <a:r>
              <a:rPr lang="en-US" dirty="0" smtClean="0">
                <a:solidFill>
                  <a:schemeClr val="accent4">
                    <a:lumMod val="25000"/>
                  </a:schemeClr>
                </a:solidFill>
                <a:latin typeface="Times New Roman" pitchFamily="18" charset="0"/>
                <a:cs typeface="Times New Roman" pitchFamily="18" charset="0"/>
              </a:rPr>
              <a:t>intrapulmonary bronchi, all of which are largely lined by </a:t>
            </a:r>
            <a:r>
              <a:rPr lang="en-US" dirty="0" err="1" smtClean="0">
                <a:solidFill>
                  <a:schemeClr val="accent4">
                    <a:lumMod val="25000"/>
                  </a:schemeClr>
                </a:solidFill>
                <a:latin typeface="Times New Roman" pitchFamily="18" charset="0"/>
                <a:cs typeface="Times New Roman" pitchFamily="18" charset="0"/>
              </a:rPr>
              <a:t>pseudostratified</a:t>
            </a:r>
            <a:r>
              <a:rPr lang="en-US" dirty="0" smtClean="0">
                <a:solidFill>
                  <a:schemeClr val="accent4">
                    <a:lumMod val="25000"/>
                  </a:schemeClr>
                </a:solidFill>
                <a:latin typeface="Times New Roman" pitchFamily="18" charset="0"/>
                <a:cs typeface="Times New Roman" pitchFamily="18" charset="0"/>
              </a:rPr>
              <a:t>, ciliated columnar cells, plus a variable proportion of </a:t>
            </a:r>
            <a:r>
              <a:rPr lang="en-US" dirty="0" err="1" smtClean="0">
                <a:solidFill>
                  <a:schemeClr val="accent4">
                    <a:lumMod val="25000"/>
                  </a:schemeClr>
                </a:solidFill>
                <a:latin typeface="Times New Roman" pitchFamily="18" charset="0"/>
                <a:cs typeface="Times New Roman" pitchFamily="18" charset="0"/>
              </a:rPr>
              <a:t>secretory</a:t>
            </a:r>
            <a:r>
              <a:rPr lang="en-US" dirty="0" smtClean="0">
                <a:solidFill>
                  <a:schemeClr val="accent4">
                    <a:lumMod val="25000"/>
                  </a:schemeClr>
                </a:solidFill>
                <a:latin typeface="Times New Roman" pitchFamily="18" charset="0"/>
                <a:cs typeface="Times New Roman" pitchFamily="18" charset="0"/>
              </a:rPr>
              <a:t> goblet (mucous) and serous cells.</a:t>
            </a:r>
            <a:endParaRPr lang="ru-RU" dirty="0">
              <a:solidFill>
                <a:schemeClr val="accent4">
                  <a:lumMod val="25000"/>
                </a:schemeClr>
              </a:solidFill>
              <a:latin typeface="Times New Roman" pitchFamily="18" charset="0"/>
              <a:cs typeface="Times New Roman" pitchFamily="18" charset="0"/>
            </a:endParaRPr>
          </a:p>
        </p:txBody>
      </p:sp>
      <p:sp>
        <p:nvSpPr>
          <p:cNvPr id="6" name="Прямоугольник 5"/>
          <p:cNvSpPr/>
          <p:nvPr/>
        </p:nvSpPr>
        <p:spPr>
          <a:xfrm>
            <a:off x="2987824" y="0"/>
            <a:ext cx="4752528" cy="4766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accent6">
                    <a:lumMod val="75000"/>
                  </a:schemeClr>
                </a:solidFill>
                <a:latin typeface="Times New Roman" pitchFamily="18" charset="0"/>
                <a:cs typeface="Times New Roman" pitchFamily="18" charset="0"/>
              </a:rPr>
              <a:t>EQUINE RESPIRATORY TRACT</a:t>
            </a:r>
            <a:endParaRPr lang="ru-RU" dirty="0"/>
          </a:p>
        </p:txBody>
      </p:sp>
      <p:sp>
        <p:nvSpPr>
          <p:cNvPr id="7" name="Прямоугольник 6"/>
          <p:cNvSpPr/>
          <p:nvPr/>
        </p:nvSpPr>
        <p:spPr>
          <a:xfrm>
            <a:off x="2339752" y="2924944"/>
            <a:ext cx="6462464" cy="1477328"/>
          </a:xfrm>
          <a:prstGeom prst="rect">
            <a:avLst/>
          </a:prstGeom>
        </p:spPr>
        <p:txBody>
          <a:bodyPr wrap="square">
            <a:spAutoFit/>
          </a:bodyPr>
          <a:lstStyle/>
          <a:p>
            <a:pPr algn="just"/>
            <a:r>
              <a:rPr lang="en-US" i="1" dirty="0" smtClean="0">
                <a:solidFill>
                  <a:schemeClr val="accent4">
                    <a:lumMod val="25000"/>
                  </a:schemeClr>
                </a:solidFill>
                <a:latin typeface="Times New Roman" pitchFamily="18" charset="0"/>
                <a:cs typeface="Times New Roman" pitchFamily="18" charset="0"/>
              </a:rPr>
              <a:t>Transitional System</a:t>
            </a:r>
          </a:p>
          <a:p>
            <a:pPr algn="just"/>
            <a:r>
              <a:rPr lang="en-US" dirty="0" smtClean="0">
                <a:solidFill>
                  <a:schemeClr val="accent4">
                    <a:lumMod val="25000"/>
                  </a:schemeClr>
                </a:solidFill>
                <a:latin typeface="Times New Roman" pitchFamily="18" charset="0"/>
                <a:cs typeface="Times New Roman" pitchFamily="18" charset="0"/>
              </a:rPr>
              <a:t>The transitional system of the respiratory tract is composed of </a:t>
            </a:r>
            <a:r>
              <a:rPr lang="en-US" dirty="0" err="1" smtClean="0">
                <a:solidFill>
                  <a:schemeClr val="accent4">
                    <a:lumMod val="25000"/>
                  </a:schemeClr>
                </a:solidFill>
                <a:latin typeface="Times New Roman" pitchFamily="18" charset="0"/>
                <a:cs typeface="Times New Roman" pitchFamily="18" charset="0"/>
              </a:rPr>
              <a:t>bronchioles,which</a:t>
            </a:r>
            <a:r>
              <a:rPr lang="en-US" dirty="0" smtClean="0">
                <a:solidFill>
                  <a:schemeClr val="accent4">
                    <a:lumMod val="25000"/>
                  </a:schemeClr>
                </a:solidFill>
                <a:latin typeface="Times New Roman" pitchFamily="18" charset="0"/>
                <a:cs typeface="Times New Roman" pitchFamily="18" charset="0"/>
              </a:rPr>
              <a:t> are microscopic structures that serve as a transition zone between the conducting system (ciliated) and the gas exchange (alveolar) system</a:t>
            </a:r>
            <a:endParaRPr lang="ru-RU" dirty="0">
              <a:solidFill>
                <a:schemeClr val="accent4">
                  <a:lumMod val="25000"/>
                </a:schemeClr>
              </a:solidFill>
              <a:latin typeface="Times New Roman" pitchFamily="18" charset="0"/>
              <a:cs typeface="Times New Roman" pitchFamily="18" charset="0"/>
            </a:endParaRPr>
          </a:p>
        </p:txBody>
      </p:sp>
      <p:sp>
        <p:nvSpPr>
          <p:cNvPr id="8" name="Прямоугольник 7"/>
          <p:cNvSpPr/>
          <p:nvPr/>
        </p:nvSpPr>
        <p:spPr>
          <a:xfrm>
            <a:off x="2339752" y="4437112"/>
            <a:ext cx="6102424" cy="1754326"/>
          </a:xfrm>
          <a:prstGeom prst="rect">
            <a:avLst/>
          </a:prstGeom>
        </p:spPr>
        <p:txBody>
          <a:bodyPr wrap="square">
            <a:spAutoFit/>
          </a:bodyPr>
          <a:lstStyle/>
          <a:p>
            <a:pPr algn="just"/>
            <a:r>
              <a:rPr lang="en-US" i="1" dirty="0" smtClean="0">
                <a:solidFill>
                  <a:schemeClr val="accent4">
                    <a:lumMod val="25000"/>
                  </a:schemeClr>
                </a:solidFill>
                <a:latin typeface="Times New Roman" pitchFamily="18" charset="0"/>
                <a:cs typeface="Times New Roman" pitchFamily="18" charset="0"/>
              </a:rPr>
              <a:t>Exchange System</a:t>
            </a:r>
          </a:p>
          <a:p>
            <a:pPr algn="just"/>
            <a:r>
              <a:rPr lang="en-US" dirty="0" smtClean="0">
                <a:solidFill>
                  <a:schemeClr val="accent4">
                    <a:lumMod val="25000"/>
                  </a:schemeClr>
                </a:solidFill>
                <a:latin typeface="Times New Roman" pitchFamily="18" charset="0"/>
                <a:cs typeface="Times New Roman" pitchFamily="18" charset="0"/>
              </a:rPr>
              <a:t>The gas exchange system of the respiratory tract in all mammals is formed by alveolar ducts and millions of alveoli. The surface of the alveoli is lined by two distinct types of epithelial cells known as type I (membranous) </a:t>
            </a:r>
            <a:r>
              <a:rPr lang="en-US" dirty="0" err="1" smtClean="0">
                <a:solidFill>
                  <a:schemeClr val="accent4">
                    <a:lumMod val="25000"/>
                  </a:schemeClr>
                </a:solidFill>
                <a:latin typeface="Times New Roman" pitchFamily="18" charset="0"/>
                <a:cs typeface="Times New Roman" pitchFamily="18" charset="0"/>
              </a:rPr>
              <a:t>pneumonocytes</a:t>
            </a:r>
            <a:r>
              <a:rPr lang="en-US" dirty="0" smtClean="0">
                <a:solidFill>
                  <a:schemeClr val="accent4">
                    <a:lumMod val="25000"/>
                  </a:schemeClr>
                </a:solidFill>
                <a:latin typeface="Times New Roman" pitchFamily="18" charset="0"/>
                <a:cs typeface="Times New Roman" pitchFamily="18" charset="0"/>
              </a:rPr>
              <a:t> and type II (granular) </a:t>
            </a:r>
            <a:r>
              <a:rPr lang="en-US" dirty="0" err="1" smtClean="0">
                <a:solidFill>
                  <a:schemeClr val="accent4">
                    <a:lumMod val="25000"/>
                  </a:schemeClr>
                </a:solidFill>
                <a:latin typeface="Times New Roman" pitchFamily="18" charset="0"/>
                <a:cs typeface="Times New Roman" pitchFamily="18" charset="0"/>
              </a:rPr>
              <a:t>pneumonocytes</a:t>
            </a:r>
            <a:r>
              <a:rPr lang="en-US" dirty="0" smtClean="0">
                <a:solidFill>
                  <a:schemeClr val="accent4">
                    <a:lumMod val="25000"/>
                  </a:schemeClr>
                </a:solidFill>
                <a:latin typeface="Times New Roman" pitchFamily="18" charset="0"/>
                <a:cs typeface="Times New Roman" pitchFamily="18" charset="0"/>
              </a:rPr>
              <a:t> .</a:t>
            </a:r>
            <a:endParaRPr lang="ru-RU" dirty="0">
              <a:solidFill>
                <a:schemeClr val="accent4">
                  <a:lumMod val="2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cstate="print"/>
          <a:srcRect/>
          <a:stretch>
            <a:fillRect/>
          </a:stretch>
        </p:blipFill>
        <p:spPr bwMode="auto">
          <a:xfrm>
            <a:off x="3275856" y="3068960"/>
            <a:ext cx="4444355" cy="2845294"/>
          </a:xfrm>
          <a:prstGeom prst="rect">
            <a:avLst/>
          </a:prstGeom>
          <a:noFill/>
          <a:ln w="9525">
            <a:noFill/>
            <a:miter lim="800000"/>
            <a:headEnd/>
            <a:tailEnd/>
          </a:ln>
        </p:spPr>
      </p:pic>
      <p:sp>
        <p:nvSpPr>
          <p:cNvPr id="9" name="TextBox 8"/>
          <p:cNvSpPr txBox="1"/>
          <p:nvPr/>
        </p:nvSpPr>
        <p:spPr>
          <a:xfrm>
            <a:off x="2339752" y="4509120"/>
            <a:ext cx="6480720" cy="2031325"/>
          </a:xfrm>
          <a:prstGeom prst="rect">
            <a:avLst/>
          </a:prstGeom>
          <a:noFill/>
        </p:spPr>
        <p:txBody>
          <a:bodyPr wrap="square" rtlCol="0">
            <a:spAutoFit/>
          </a:bodyPr>
          <a:lstStyle/>
          <a:p>
            <a:pPr algn="just"/>
            <a:endParaRPr lang="en-US" sz="1400" b="1" dirty="0" smtClean="0">
              <a:solidFill>
                <a:schemeClr val="accent4">
                  <a:lumMod val="25000"/>
                </a:schemeClr>
              </a:solidFill>
              <a:latin typeface="Times New Roman" pitchFamily="18" charset="0"/>
              <a:cs typeface="Times New Roman" pitchFamily="18" charset="0"/>
            </a:endParaRPr>
          </a:p>
          <a:p>
            <a:pPr algn="just"/>
            <a:endParaRPr lang="en-US" sz="1400" b="1" dirty="0" smtClean="0">
              <a:solidFill>
                <a:schemeClr val="accent4">
                  <a:lumMod val="25000"/>
                </a:schemeClr>
              </a:solidFill>
              <a:latin typeface="Times New Roman" pitchFamily="18" charset="0"/>
              <a:cs typeface="Times New Roman" pitchFamily="18" charset="0"/>
            </a:endParaRPr>
          </a:p>
          <a:p>
            <a:pPr algn="just"/>
            <a:endParaRPr lang="en-US" sz="1400" b="1" dirty="0" smtClean="0">
              <a:solidFill>
                <a:schemeClr val="accent4">
                  <a:lumMod val="25000"/>
                </a:schemeClr>
              </a:solidFill>
              <a:latin typeface="Times New Roman" pitchFamily="18" charset="0"/>
              <a:cs typeface="Times New Roman" pitchFamily="18" charset="0"/>
            </a:endParaRPr>
          </a:p>
          <a:p>
            <a:pPr algn="just"/>
            <a:endParaRPr lang="en-US" sz="1400" b="1" dirty="0" smtClean="0">
              <a:solidFill>
                <a:schemeClr val="accent4">
                  <a:lumMod val="25000"/>
                </a:schemeClr>
              </a:solidFill>
              <a:latin typeface="Times New Roman" pitchFamily="18" charset="0"/>
              <a:cs typeface="Times New Roman" pitchFamily="18" charset="0"/>
            </a:endParaRPr>
          </a:p>
          <a:p>
            <a:pPr algn="just"/>
            <a:endParaRPr lang="en-US" sz="1400" b="1" dirty="0" smtClean="0">
              <a:solidFill>
                <a:schemeClr val="accent4">
                  <a:lumMod val="25000"/>
                </a:schemeClr>
              </a:solidFill>
              <a:latin typeface="Times New Roman" pitchFamily="18" charset="0"/>
              <a:cs typeface="Times New Roman" pitchFamily="18" charset="0"/>
            </a:endParaRPr>
          </a:p>
          <a:p>
            <a:pPr algn="just"/>
            <a:endParaRPr lang="en-US" sz="1400" b="1" dirty="0" smtClean="0">
              <a:solidFill>
                <a:schemeClr val="accent4">
                  <a:lumMod val="25000"/>
                </a:schemeClr>
              </a:solidFill>
              <a:latin typeface="Times New Roman" pitchFamily="18" charset="0"/>
              <a:cs typeface="Times New Roman" pitchFamily="18" charset="0"/>
            </a:endParaRPr>
          </a:p>
          <a:p>
            <a:pPr algn="just"/>
            <a:r>
              <a:rPr lang="en-US" sz="1400" b="1" dirty="0" smtClean="0">
                <a:solidFill>
                  <a:schemeClr val="accent4">
                    <a:lumMod val="25000"/>
                  </a:schemeClr>
                </a:solidFill>
                <a:latin typeface="Times New Roman" pitchFamily="18" charset="0"/>
                <a:cs typeface="Times New Roman" pitchFamily="18" charset="0"/>
              </a:rPr>
              <a:t>Airways From the Trachea to the Alveoli. Conducting,</a:t>
            </a:r>
          </a:p>
          <a:p>
            <a:pPr algn="just"/>
            <a:r>
              <a:rPr lang="en-US" sz="1400" dirty="0" smtClean="0">
                <a:solidFill>
                  <a:schemeClr val="accent4">
                    <a:lumMod val="25000"/>
                  </a:schemeClr>
                </a:solidFill>
                <a:latin typeface="Times New Roman" pitchFamily="18" charset="0"/>
                <a:cs typeface="Times New Roman" pitchFamily="18" charset="0"/>
              </a:rPr>
              <a:t>transitional, and exchange components of the respiratory system. The transitional zone(bronchioles) is not as equally well developed in all species.</a:t>
            </a:r>
            <a:endParaRPr lang="ru-RU" sz="1400" dirty="0">
              <a:solidFill>
                <a:schemeClr val="accent4">
                  <a:lumMod val="25000"/>
                </a:schemeClr>
              </a:solidFill>
              <a:latin typeface="Times New Roman" pitchFamily="18" charset="0"/>
              <a:cs typeface="Times New Roman" pitchFamily="18" charset="0"/>
            </a:endParaRPr>
          </a:p>
        </p:txBody>
      </p:sp>
      <p:sp>
        <p:nvSpPr>
          <p:cNvPr id="12" name="Прямоугольник 11"/>
          <p:cNvSpPr/>
          <p:nvPr/>
        </p:nvSpPr>
        <p:spPr>
          <a:xfrm>
            <a:off x="3347864" y="0"/>
            <a:ext cx="4752528" cy="3326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accent6">
                    <a:lumMod val="75000"/>
                  </a:schemeClr>
                </a:solidFill>
                <a:latin typeface="Times New Roman" pitchFamily="18" charset="0"/>
                <a:cs typeface="Times New Roman" pitchFamily="18" charset="0"/>
              </a:rPr>
              <a:t>EQUINE RESPIRATORY TRACT</a:t>
            </a:r>
            <a:endParaRPr lang="ru-RU" dirty="0"/>
          </a:p>
        </p:txBody>
      </p:sp>
      <p:pic>
        <p:nvPicPr>
          <p:cNvPr id="20482" name="Picture 2" descr="https://pp.userapi.com/c841621/v841621098/450f0/-QglGM3NH08.jpg"/>
          <p:cNvPicPr>
            <a:picLocks noChangeAspect="1" noChangeArrowheads="1"/>
          </p:cNvPicPr>
          <p:nvPr/>
        </p:nvPicPr>
        <p:blipFill>
          <a:blip r:embed="rId3" cstate="print"/>
          <a:srcRect/>
          <a:stretch>
            <a:fillRect/>
          </a:stretch>
        </p:blipFill>
        <p:spPr bwMode="auto">
          <a:xfrm>
            <a:off x="3275856" y="476672"/>
            <a:ext cx="4286250" cy="266429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5" name="Picture 3"/>
          <p:cNvPicPr>
            <a:picLocks noChangeAspect="1" noChangeArrowheads="1"/>
          </p:cNvPicPr>
          <p:nvPr/>
        </p:nvPicPr>
        <p:blipFill>
          <a:blip r:embed="rId2" cstate="print"/>
          <a:srcRect/>
          <a:stretch>
            <a:fillRect/>
          </a:stretch>
        </p:blipFill>
        <p:spPr bwMode="auto">
          <a:xfrm>
            <a:off x="3635896" y="1268760"/>
            <a:ext cx="4176514" cy="3160008"/>
          </a:xfrm>
          <a:prstGeom prst="rect">
            <a:avLst/>
          </a:prstGeom>
          <a:noFill/>
          <a:ln w="9525">
            <a:noFill/>
            <a:miter lim="800000"/>
            <a:headEnd/>
            <a:tailEnd/>
          </a:ln>
        </p:spPr>
      </p:pic>
      <p:sp>
        <p:nvSpPr>
          <p:cNvPr id="7" name="TextBox 6"/>
          <p:cNvSpPr txBox="1"/>
          <p:nvPr/>
        </p:nvSpPr>
        <p:spPr>
          <a:xfrm>
            <a:off x="2339752" y="4725144"/>
            <a:ext cx="6804248" cy="1323439"/>
          </a:xfrm>
          <a:prstGeom prst="rect">
            <a:avLst/>
          </a:prstGeom>
          <a:noFill/>
        </p:spPr>
        <p:txBody>
          <a:bodyPr wrap="square" rtlCol="0">
            <a:spAutoFit/>
          </a:bodyPr>
          <a:lstStyle/>
          <a:p>
            <a:r>
              <a:rPr lang="en-US" sz="1600" b="1" dirty="0" smtClean="0">
                <a:solidFill>
                  <a:schemeClr val="accent6"/>
                </a:solidFill>
                <a:latin typeface="Times New Roman" pitchFamily="18" charset="0"/>
                <a:cs typeface="Times New Roman" pitchFamily="18" charset="0"/>
              </a:rPr>
              <a:t>Nasal Mucosa, </a:t>
            </a:r>
            <a:r>
              <a:rPr lang="en-US" sz="1600" b="1" dirty="0" err="1" smtClean="0">
                <a:solidFill>
                  <a:schemeClr val="accent6"/>
                </a:solidFill>
                <a:latin typeface="Times New Roman" pitchFamily="18" charset="0"/>
                <a:cs typeface="Times New Roman" pitchFamily="18" charset="0"/>
              </a:rPr>
              <a:t>Granulomatous</a:t>
            </a:r>
            <a:r>
              <a:rPr lang="en-US" sz="1600" b="1" dirty="0" smtClean="0">
                <a:solidFill>
                  <a:schemeClr val="accent6"/>
                </a:solidFill>
                <a:latin typeface="Times New Roman" pitchFamily="18" charset="0"/>
                <a:cs typeface="Times New Roman" pitchFamily="18" charset="0"/>
              </a:rPr>
              <a:t> Rhinitis, </a:t>
            </a:r>
            <a:r>
              <a:rPr lang="en-US" sz="1600" b="1" dirty="0" err="1" smtClean="0">
                <a:solidFill>
                  <a:schemeClr val="accent6"/>
                </a:solidFill>
                <a:latin typeface="Times New Roman" pitchFamily="18" charset="0"/>
                <a:cs typeface="Times New Roman" pitchFamily="18" charset="0"/>
              </a:rPr>
              <a:t>Mycotic</a:t>
            </a:r>
            <a:r>
              <a:rPr lang="en-US" sz="1600" b="1" dirty="0" smtClean="0">
                <a:solidFill>
                  <a:schemeClr val="accent6"/>
                </a:solidFill>
                <a:latin typeface="Times New Roman" pitchFamily="18" charset="0"/>
                <a:cs typeface="Times New Roman" pitchFamily="18" charset="0"/>
              </a:rPr>
              <a:t> Infection,</a:t>
            </a:r>
            <a:br>
              <a:rPr lang="en-US" sz="1600" b="1" dirty="0" smtClean="0">
                <a:solidFill>
                  <a:schemeClr val="accent6"/>
                </a:solidFill>
                <a:latin typeface="Times New Roman" pitchFamily="18" charset="0"/>
                <a:cs typeface="Times New Roman" pitchFamily="18" charset="0"/>
              </a:rPr>
            </a:br>
            <a:r>
              <a:rPr lang="en-US" sz="1600" b="1" dirty="0" smtClean="0">
                <a:solidFill>
                  <a:schemeClr val="accent6"/>
                </a:solidFill>
                <a:latin typeface="Times New Roman" pitchFamily="18" charset="0"/>
                <a:cs typeface="Times New Roman" pitchFamily="18" charset="0"/>
              </a:rPr>
              <a:t>The </a:t>
            </a:r>
            <a:r>
              <a:rPr lang="en-US" sz="1600" b="1" dirty="0" err="1" smtClean="0">
                <a:solidFill>
                  <a:schemeClr val="accent6"/>
                </a:solidFill>
                <a:latin typeface="Times New Roman" pitchFamily="18" charset="0"/>
                <a:cs typeface="Times New Roman" pitchFamily="18" charset="0"/>
              </a:rPr>
              <a:t>granuloma</a:t>
            </a:r>
            <a:r>
              <a:rPr lang="en-US" sz="1600" b="1" dirty="0" smtClean="0">
                <a:solidFill>
                  <a:schemeClr val="accent6"/>
                </a:solidFill>
                <a:latin typeface="Times New Roman" pitchFamily="18" charset="0"/>
                <a:cs typeface="Times New Roman" pitchFamily="18" charset="0"/>
              </a:rPr>
              <a:t> is composed of three distinct layers: an outer</a:t>
            </a:r>
          </a:p>
          <a:p>
            <a:pPr algn="just"/>
            <a:r>
              <a:rPr lang="en-US" sz="1600" dirty="0" smtClean="0">
                <a:solidFill>
                  <a:schemeClr val="accent6"/>
                </a:solidFill>
                <a:latin typeface="Times New Roman" pitchFamily="18" charset="0"/>
                <a:cs typeface="Times New Roman" pitchFamily="18" charset="0"/>
              </a:rPr>
              <a:t>layer of fibroblasts, lymphocytes, and plasma cells </a:t>
            </a:r>
            <a:r>
              <a:rPr lang="en-US" sz="1600" i="1" dirty="0" smtClean="0">
                <a:solidFill>
                  <a:schemeClr val="accent6"/>
                </a:solidFill>
                <a:latin typeface="Times New Roman" pitchFamily="18" charset="0"/>
                <a:cs typeface="Times New Roman" pitchFamily="18" charset="0"/>
              </a:rPr>
              <a:t>(asterisks); a middle thick</a:t>
            </a:r>
          </a:p>
          <a:p>
            <a:pPr algn="just"/>
            <a:r>
              <a:rPr lang="en-US" sz="1600" dirty="0" smtClean="0">
                <a:solidFill>
                  <a:schemeClr val="accent6"/>
                </a:solidFill>
                <a:latin typeface="Times New Roman" pitchFamily="18" charset="0"/>
                <a:cs typeface="Times New Roman" pitchFamily="18" charset="0"/>
              </a:rPr>
              <a:t>layer of </a:t>
            </a:r>
            <a:r>
              <a:rPr lang="en-US" sz="1600" dirty="0" err="1" smtClean="0">
                <a:solidFill>
                  <a:schemeClr val="accent6"/>
                </a:solidFill>
                <a:latin typeface="Times New Roman" pitchFamily="18" charset="0"/>
                <a:cs typeface="Times New Roman" pitchFamily="18" charset="0"/>
              </a:rPr>
              <a:t>epithelioid</a:t>
            </a:r>
            <a:r>
              <a:rPr lang="en-US" sz="1600" dirty="0" smtClean="0">
                <a:solidFill>
                  <a:schemeClr val="accent6"/>
                </a:solidFill>
                <a:latin typeface="Times New Roman" pitchFamily="18" charset="0"/>
                <a:cs typeface="Times New Roman" pitchFamily="18" charset="0"/>
              </a:rPr>
              <a:t> macrophages </a:t>
            </a:r>
            <a:r>
              <a:rPr lang="en-US" sz="1600" i="1" dirty="0" smtClean="0">
                <a:solidFill>
                  <a:schemeClr val="accent6"/>
                </a:solidFill>
                <a:latin typeface="Times New Roman" pitchFamily="18" charset="0"/>
                <a:cs typeface="Times New Roman" pitchFamily="18" charset="0"/>
              </a:rPr>
              <a:t>(double-headed arrow); and a necrotic center</a:t>
            </a:r>
          </a:p>
          <a:p>
            <a:pPr algn="just"/>
            <a:r>
              <a:rPr lang="en-US" sz="1600" dirty="0" smtClean="0">
                <a:solidFill>
                  <a:schemeClr val="accent6"/>
                </a:solidFill>
                <a:latin typeface="Times New Roman" pitchFamily="18" charset="0"/>
                <a:cs typeface="Times New Roman" pitchFamily="18" charset="0"/>
              </a:rPr>
              <a:t>of cellular debris containing a fungal </a:t>
            </a:r>
            <a:r>
              <a:rPr lang="en-US" sz="1600" dirty="0" err="1" smtClean="0">
                <a:solidFill>
                  <a:schemeClr val="accent6"/>
                </a:solidFill>
                <a:latin typeface="Times New Roman" pitchFamily="18" charset="0"/>
                <a:cs typeface="Times New Roman" pitchFamily="18" charset="0"/>
              </a:rPr>
              <a:t>hypha</a:t>
            </a:r>
            <a:r>
              <a:rPr lang="en-US" sz="1600" dirty="0" smtClean="0">
                <a:solidFill>
                  <a:schemeClr val="accent6"/>
                </a:solidFill>
                <a:latin typeface="Times New Roman" pitchFamily="18" charset="0"/>
                <a:cs typeface="Times New Roman" pitchFamily="18" charset="0"/>
              </a:rPr>
              <a:t> </a:t>
            </a:r>
            <a:r>
              <a:rPr lang="en-US" sz="1600" i="1" dirty="0" smtClean="0">
                <a:solidFill>
                  <a:schemeClr val="accent6"/>
                </a:solidFill>
                <a:latin typeface="Times New Roman" pitchFamily="18" charset="0"/>
                <a:cs typeface="Times New Roman" pitchFamily="18" charset="0"/>
              </a:rPr>
              <a:t>(arrow). </a:t>
            </a:r>
            <a:endParaRPr lang="ru-RU" sz="1600" dirty="0">
              <a:solidFill>
                <a:schemeClr val="accent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трелка вправо 5"/>
          <p:cNvSpPr/>
          <p:nvPr/>
        </p:nvSpPr>
        <p:spPr>
          <a:xfrm>
            <a:off x="2267744" y="1052736"/>
            <a:ext cx="360040" cy="2880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16" name="Прямоугольник 15"/>
          <p:cNvSpPr/>
          <p:nvPr/>
        </p:nvSpPr>
        <p:spPr>
          <a:xfrm>
            <a:off x="2987824" y="116632"/>
            <a:ext cx="5472608" cy="648072"/>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just"/>
            <a:r>
              <a:rPr lang="en-US" sz="2000" dirty="0" smtClean="0">
                <a:solidFill>
                  <a:schemeClr val="accent2"/>
                </a:solidFill>
                <a:latin typeface="Times New Roman" pitchFamily="18" charset="0"/>
                <a:cs typeface="Times New Roman" pitchFamily="18" charset="0"/>
              </a:rPr>
              <a:t>                 WHAT IS EQUINE INFLUENZA?</a:t>
            </a:r>
            <a:endParaRPr lang="ru-RU" sz="2000" dirty="0">
              <a:solidFill>
                <a:schemeClr val="accent2"/>
              </a:solidFill>
              <a:latin typeface="Times New Roman" pitchFamily="18" charset="0"/>
              <a:cs typeface="Times New Roman" pitchFamily="18" charset="0"/>
            </a:endParaRPr>
          </a:p>
        </p:txBody>
      </p:sp>
      <p:sp>
        <p:nvSpPr>
          <p:cNvPr id="21" name="Стрелка вправо 20"/>
          <p:cNvSpPr/>
          <p:nvPr/>
        </p:nvSpPr>
        <p:spPr>
          <a:xfrm>
            <a:off x="2267744" y="1772816"/>
            <a:ext cx="360040" cy="2880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10" name="Прямоугольник 9"/>
          <p:cNvSpPr/>
          <p:nvPr/>
        </p:nvSpPr>
        <p:spPr>
          <a:xfrm>
            <a:off x="2627784" y="980728"/>
            <a:ext cx="6264696" cy="830997"/>
          </a:xfrm>
          <a:prstGeom prst="rect">
            <a:avLst/>
          </a:prstGeom>
        </p:spPr>
        <p:txBody>
          <a:bodyPr wrap="square">
            <a:spAutoFit/>
          </a:bodyPr>
          <a:lstStyle/>
          <a:p>
            <a:pPr algn="just"/>
            <a:r>
              <a:rPr lang="en-US" sz="1600" dirty="0" smtClean="0">
                <a:solidFill>
                  <a:schemeClr val="accent1">
                    <a:lumMod val="75000"/>
                  </a:schemeClr>
                </a:solidFill>
                <a:latin typeface="Times New Roman" pitchFamily="18" charset="0"/>
                <a:cs typeface="Times New Roman" pitchFamily="18" charset="0"/>
              </a:rPr>
              <a:t>Equine influenza is a common, highly contagious, and self-limiting upper respiratory infection of horses caused by </a:t>
            </a:r>
            <a:r>
              <a:rPr lang="en-US" sz="1600" dirty="0" err="1" smtClean="0">
                <a:solidFill>
                  <a:schemeClr val="accent1">
                    <a:lumMod val="75000"/>
                  </a:schemeClr>
                </a:solidFill>
                <a:latin typeface="Times New Roman" pitchFamily="18" charset="0"/>
                <a:cs typeface="Times New Roman" pitchFamily="18" charset="0"/>
              </a:rPr>
              <a:t>aerogenous</a:t>
            </a:r>
            <a:r>
              <a:rPr lang="en-US" sz="1600" dirty="0" smtClean="0">
                <a:solidFill>
                  <a:schemeClr val="accent1">
                    <a:lumMod val="75000"/>
                  </a:schemeClr>
                </a:solidFill>
                <a:latin typeface="Times New Roman" pitchFamily="18" charset="0"/>
                <a:cs typeface="Times New Roman" pitchFamily="18" charset="0"/>
              </a:rPr>
              <a:t> exposure to type A strains of influenza virus (H7N7[A/equi-1] and H3N8 [A/equi-2]).</a:t>
            </a:r>
            <a:endParaRPr lang="ru-RU" sz="1600" dirty="0">
              <a:solidFill>
                <a:schemeClr val="accent1">
                  <a:lumMod val="75000"/>
                </a:schemeClr>
              </a:solidFill>
              <a:latin typeface="Times New Roman" pitchFamily="18" charset="0"/>
              <a:cs typeface="Times New Roman" pitchFamily="18" charset="0"/>
            </a:endParaRPr>
          </a:p>
        </p:txBody>
      </p:sp>
      <p:sp>
        <p:nvSpPr>
          <p:cNvPr id="13" name="Прямоугольник 12"/>
          <p:cNvSpPr/>
          <p:nvPr/>
        </p:nvSpPr>
        <p:spPr>
          <a:xfrm>
            <a:off x="2627784" y="1844824"/>
            <a:ext cx="6516216" cy="2062103"/>
          </a:xfrm>
          <a:prstGeom prst="rect">
            <a:avLst/>
          </a:prstGeom>
        </p:spPr>
        <p:txBody>
          <a:bodyPr wrap="square">
            <a:spAutoFit/>
          </a:bodyPr>
          <a:lstStyle/>
          <a:p>
            <a:pPr algn="just"/>
            <a:r>
              <a:rPr lang="en-US" sz="1600" dirty="0" smtClean="0">
                <a:solidFill>
                  <a:schemeClr val="accent1">
                    <a:lumMod val="75000"/>
                  </a:schemeClr>
                </a:solidFill>
                <a:latin typeface="Times New Roman" pitchFamily="18" charset="0"/>
                <a:cs typeface="Times New Roman" pitchFamily="18" charset="0"/>
              </a:rPr>
              <a:t>It occurs mainly in 2- to 3-year-old horses at the racetrack. As with human influenza, equine influenza is usually a mild disease, but occasionally it can cause severe </a:t>
            </a:r>
            <a:r>
              <a:rPr lang="en-US" sz="1600" dirty="0" err="1" smtClean="0">
                <a:solidFill>
                  <a:schemeClr val="accent1">
                    <a:lumMod val="75000"/>
                  </a:schemeClr>
                </a:solidFill>
                <a:latin typeface="Times New Roman" pitchFamily="18" charset="0"/>
                <a:cs typeface="Times New Roman" pitchFamily="18" charset="0"/>
              </a:rPr>
              <a:t>bronchointerstitial</a:t>
            </a:r>
            <a:r>
              <a:rPr lang="en-US" sz="1600" dirty="0" smtClean="0">
                <a:solidFill>
                  <a:schemeClr val="accent1">
                    <a:lumMod val="75000"/>
                  </a:schemeClr>
                </a:solidFill>
                <a:latin typeface="Times New Roman" pitchFamily="18" charset="0"/>
                <a:cs typeface="Times New Roman" pitchFamily="18" charset="0"/>
              </a:rPr>
              <a:t> pneumonia with pulmonary edema. In some horses, impaired defense mechanisms caused by the viral infection are complicated by a secondary bacterial bronchopneumonia caused by opportunistic organisms (</a:t>
            </a:r>
            <a:r>
              <a:rPr lang="en-US" sz="1600" i="1" dirty="0" smtClean="0">
                <a:solidFill>
                  <a:schemeClr val="accent1">
                    <a:lumMod val="75000"/>
                  </a:schemeClr>
                </a:solidFill>
                <a:latin typeface="Times New Roman" pitchFamily="18" charset="0"/>
                <a:cs typeface="Times New Roman" pitchFamily="18" charset="0"/>
              </a:rPr>
              <a:t>Streptococcus </a:t>
            </a:r>
            <a:r>
              <a:rPr lang="en-US" sz="1600" i="1" dirty="0" err="1" smtClean="0">
                <a:solidFill>
                  <a:schemeClr val="accent1">
                    <a:lumMod val="75000"/>
                  </a:schemeClr>
                </a:solidFill>
                <a:latin typeface="Times New Roman" pitchFamily="18" charset="0"/>
                <a:cs typeface="Times New Roman" pitchFamily="18" charset="0"/>
              </a:rPr>
              <a:t>zooepidemicus</a:t>
            </a:r>
            <a:r>
              <a:rPr lang="en-US" sz="1600" i="1" dirty="0" smtClean="0">
                <a:solidFill>
                  <a:schemeClr val="accent1">
                    <a:lumMod val="75000"/>
                  </a:schemeClr>
                </a:solidFill>
                <a:latin typeface="Times New Roman" pitchFamily="18" charset="0"/>
                <a:cs typeface="Times New Roman" pitchFamily="18" charset="0"/>
              </a:rPr>
              <a:t>, Staphylococcus </a:t>
            </a:r>
            <a:r>
              <a:rPr lang="en-US" sz="1600" i="1" dirty="0" err="1" smtClean="0">
                <a:solidFill>
                  <a:schemeClr val="accent1">
                    <a:lumMod val="75000"/>
                  </a:schemeClr>
                </a:solidFill>
                <a:latin typeface="Times New Roman" pitchFamily="18" charset="0"/>
                <a:cs typeface="Times New Roman" pitchFamily="18" charset="0"/>
              </a:rPr>
              <a:t>aureus</a:t>
            </a:r>
            <a:r>
              <a:rPr lang="en-US" sz="1600" i="1" dirty="0" smtClean="0">
                <a:solidFill>
                  <a:schemeClr val="accent1">
                    <a:lumMod val="75000"/>
                  </a:schemeClr>
                </a:solidFill>
                <a:latin typeface="Times New Roman" pitchFamily="18" charset="0"/>
                <a:cs typeface="Times New Roman" pitchFamily="18" charset="0"/>
              </a:rPr>
              <a:t>, or </a:t>
            </a:r>
            <a:r>
              <a:rPr lang="en-US" sz="1600" i="1" dirty="0" err="1" smtClean="0">
                <a:solidFill>
                  <a:schemeClr val="accent1">
                    <a:lumMod val="75000"/>
                  </a:schemeClr>
                </a:solidFill>
                <a:latin typeface="Times New Roman" pitchFamily="18" charset="0"/>
                <a:cs typeface="Times New Roman" pitchFamily="18" charset="0"/>
              </a:rPr>
              <a:t>Bacteroides</a:t>
            </a:r>
            <a:r>
              <a:rPr lang="en-US" sz="1600" i="1" dirty="0" smtClean="0">
                <a:solidFill>
                  <a:schemeClr val="accent1">
                    <a:lumMod val="75000"/>
                  </a:schemeClr>
                </a:solidFill>
                <a:latin typeface="Times New Roman" pitchFamily="18" charset="0"/>
                <a:cs typeface="Times New Roman" pitchFamily="18" charset="0"/>
              </a:rPr>
              <a:t> sp.) found in the normal flora </a:t>
            </a:r>
            <a:r>
              <a:rPr lang="en-US" sz="1600" dirty="0" smtClean="0">
                <a:solidFill>
                  <a:schemeClr val="accent1">
                    <a:lumMod val="75000"/>
                  </a:schemeClr>
                </a:solidFill>
                <a:latin typeface="Times New Roman" pitchFamily="18" charset="0"/>
                <a:cs typeface="Times New Roman" pitchFamily="18" charset="0"/>
              </a:rPr>
              <a:t>of the upper respiratory tract</a:t>
            </a:r>
            <a:endParaRPr lang="ru-RU" sz="1600" dirty="0">
              <a:solidFill>
                <a:schemeClr val="accent1">
                  <a:lumMod val="75000"/>
                </a:schemeClr>
              </a:solidFill>
              <a:latin typeface="Times New Roman" pitchFamily="18" charset="0"/>
              <a:cs typeface="Times New Roman" pitchFamily="18" charset="0"/>
            </a:endParaRPr>
          </a:p>
        </p:txBody>
      </p:sp>
      <p:pic>
        <p:nvPicPr>
          <p:cNvPr id="18434" name="Picture 2" descr="https://pp.userapi.com/c841530/v841530367/486bf/nBmOzpJitWg.jpg"/>
          <p:cNvPicPr>
            <a:picLocks noChangeAspect="1" noChangeArrowheads="1"/>
          </p:cNvPicPr>
          <p:nvPr/>
        </p:nvPicPr>
        <p:blipFill>
          <a:blip r:embed="rId2" cstate="print"/>
          <a:srcRect/>
          <a:stretch>
            <a:fillRect/>
          </a:stretch>
        </p:blipFill>
        <p:spPr bwMode="auto">
          <a:xfrm>
            <a:off x="2286000" y="4005064"/>
            <a:ext cx="6858000" cy="285293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2987824" y="116632"/>
            <a:ext cx="5472608" cy="648072"/>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000" b="1" dirty="0" smtClean="0"/>
              <a:t>       </a:t>
            </a:r>
            <a:r>
              <a:rPr lang="en-US" sz="2000" dirty="0" smtClean="0">
                <a:solidFill>
                  <a:schemeClr val="accent6">
                    <a:lumMod val="75000"/>
                  </a:schemeClr>
                </a:solidFill>
                <a:latin typeface="Times New Roman" pitchFamily="18" charset="0"/>
                <a:cs typeface="Times New Roman" pitchFamily="18" charset="0"/>
              </a:rPr>
              <a:t>WHAT CAUSES EQUINE INFLUENZA?</a:t>
            </a:r>
            <a:endParaRPr lang="en-US" sz="2000" dirty="0">
              <a:solidFill>
                <a:schemeClr val="accent6">
                  <a:lumMod val="75000"/>
                </a:schemeClr>
              </a:solidFill>
              <a:latin typeface="Times New Roman" pitchFamily="18" charset="0"/>
              <a:cs typeface="Times New Roman" pitchFamily="18" charset="0"/>
            </a:endParaRPr>
          </a:p>
        </p:txBody>
      </p:sp>
      <p:sp>
        <p:nvSpPr>
          <p:cNvPr id="15" name="Прямоугольник 14"/>
          <p:cNvSpPr/>
          <p:nvPr/>
        </p:nvSpPr>
        <p:spPr>
          <a:xfrm>
            <a:off x="2195736" y="764704"/>
            <a:ext cx="6948264" cy="2031325"/>
          </a:xfrm>
          <a:prstGeom prst="rect">
            <a:avLst/>
          </a:prstGeom>
        </p:spPr>
        <p:txBody>
          <a:bodyPr wrap="square">
            <a:spAutoFit/>
          </a:bodyPr>
          <a:lstStyle/>
          <a:p>
            <a:pPr algn="just"/>
            <a:r>
              <a:rPr lang="en-US" dirty="0" smtClean="0">
                <a:solidFill>
                  <a:schemeClr val="accent4">
                    <a:lumMod val="10000"/>
                  </a:schemeClr>
                </a:solidFill>
                <a:latin typeface="Times New Roman" pitchFamily="18" charset="0"/>
                <a:cs typeface="Times New Roman" pitchFamily="18" charset="0"/>
              </a:rPr>
              <a:t>There are several strains or subtypes of the equine influenza virus, but one of the most common flu viruses affecting horses is the Type A influenza. All flu viruses are airborne spreading from horse to horse, although some horses are only carriers of the virus, never showing any symptoms and appearing healthy. These horses, however, are still contagious. The virus acts destructively on the cells that line the upper respiratory tract as it replicates inside these cells.</a:t>
            </a:r>
            <a:endParaRPr lang="ru-RU" dirty="0">
              <a:solidFill>
                <a:schemeClr val="accent4">
                  <a:lumMod val="10000"/>
                </a:schemeClr>
              </a:solidFill>
              <a:latin typeface="Times New Roman" pitchFamily="18" charset="0"/>
              <a:cs typeface="Times New Roman" pitchFamily="18" charset="0"/>
            </a:endParaRPr>
          </a:p>
        </p:txBody>
      </p:sp>
      <p:pic>
        <p:nvPicPr>
          <p:cNvPr id="17410" name="Picture 2" descr="https://pp.userapi.com/c841126/v841126367/46964/xe1Y2eXv_aA.jpg"/>
          <p:cNvPicPr>
            <a:picLocks noChangeAspect="1" noChangeArrowheads="1"/>
          </p:cNvPicPr>
          <p:nvPr/>
        </p:nvPicPr>
        <p:blipFill>
          <a:blip r:embed="rId2" cstate="print"/>
          <a:srcRect/>
          <a:stretch>
            <a:fillRect/>
          </a:stretch>
        </p:blipFill>
        <p:spPr bwMode="auto">
          <a:xfrm>
            <a:off x="2267744" y="3140968"/>
            <a:ext cx="6876256" cy="2438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трелка вправо 5"/>
          <p:cNvSpPr/>
          <p:nvPr/>
        </p:nvSpPr>
        <p:spPr>
          <a:xfrm>
            <a:off x="2267744" y="1700808"/>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2915816" y="476672"/>
            <a:ext cx="5472608" cy="648072"/>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000" b="1" dirty="0" smtClean="0"/>
              <a:t>            </a:t>
            </a:r>
            <a:r>
              <a:rPr lang="en-US" sz="2000" dirty="0" smtClean="0">
                <a:solidFill>
                  <a:schemeClr val="accent6">
                    <a:lumMod val="75000"/>
                  </a:schemeClr>
                </a:solidFill>
                <a:latin typeface="Times New Roman" pitchFamily="18" charset="0"/>
                <a:cs typeface="Times New Roman" pitchFamily="18" charset="0"/>
              </a:rPr>
              <a:t>ETIOLOGY OF EQUINE INFLUENZA</a:t>
            </a:r>
            <a:endParaRPr lang="en-US" sz="2000" dirty="0">
              <a:solidFill>
                <a:schemeClr val="accent6">
                  <a:lumMod val="75000"/>
                </a:schemeClr>
              </a:solidFill>
              <a:latin typeface="Times New Roman" pitchFamily="18" charset="0"/>
              <a:cs typeface="Times New Roman" pitchFamily="18" charset="0"/>
            </a:endParaRPr>
          </a:p>
        </p:txBody>
      </p:sp>
      <p:sp>
        <p:nvSpPr>
          <p:cNvPr id="18" name="Стрелка вправо 17"/>
          <p:cNvSpPr/>
          <p:nvPr/>
        </p:nvSpPr>
        <p:spPr>
          <a:xfrm>
            <a:off x="2267744" y="2204864"/>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трелка вправо 20"/>
          <p:cNvSpPr/>
          <p:nvPr/>
        </p:nvSpPr>
        <p:spPr>
          <a:xfrm>
            <a:off x="2267744" y="2708920"/>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2555776" y="1628800"/>
            <a:ext cx="6853286" cy="646331"/>
          </a:xfrm>
          <a:prstGeom prst="rect">
            <a:avLst/>
          </a:prstGeom>
          <a:noFill/>
        </p:spPr>
        <p:txBody>
          <a:bodyPr wrap="none" rtlCol="0">
            <a:spAutoFit/>
          </a:bodyPr>
          <a:lstStyle/>
          <a:p>
            <a:r>
              <a:rPr lang="en-US" dirty="0" smtClean="0">
                <a:solidFill>
                  <a:schemeClr val="accent2"/>
                </a:solidFill>
                <a:latin typeface="Times New Roman" pitchFamily="18" charset="0"/>
                <a:cs typeface="Times New Roman" pitchFamily="18" charset="0"/>
              </a:rPr>
              <a:t>Equine influenza A virus   Equine influenza virus - an </a:t>
            </a:r>
            <a:r>
              <a:rPr lang="en-US" dirty="0" err="1" smtClean="0">
                <a:solidFill>
                  <a:schemeClr val="accent2"/>
                </a:solidFill>
                <a:latin typeface="Times New Roman" pitchFamily="18" charset="0"/>
                <a:cs typeface="Times New Roman" pitchFamily="18" charset="0"/>
              </a:rPr>
              <a:t>orthomyxovirus</a:t>
            </a:r>
            <a:r>
              <a:rPr lang="en-US" dirty="0" smtClean="0">
                <a:solidFill>
                  <a:schemeClr val="accent2"/>
                </a:solidFill>
                <a:latin typeface="Times New Roman" pitchFamily="18" charset="0"/>
                <a:cs typeface="Times New Roman" pitchFamily="18" charset="0"/>
              </a:rPr>
              <a:t>.</a:t>
            </a:r>
          </a:p>
          <a:p>
            <a:endParaRPr lang="ru-RU" dirty="0">
              <a:solidFill>
                <a:schemeClr val="accent6">
                  <a:lumMod val="75000"/>
                </a:schemeClr>
              </a:solidFill>
              <a:latin typeface="Times New Roman" pitchFamily="18" charset="0"/>
              <a:cs typeface="Times New Roman" pitchFamily="18" charset="0"/>
            </a:endParaRPr>
          </a:p>
        </p:txBody>
      </p:sp>
      <p:sp>
        <p:nvSpPr>
          <p:cNvPr id="11" name="TextBox 10"/>
          <p:cNvSpPr txBox="1"/>
          <p:nvPr/>
        </p:nvSpPr>
        <p:spPr>
          <a:xfrm>
            <a:off x="2555776" y="2132856"/>
            <a:ext cx="6588224" cy="584775"/>
          </a:xfrm>
          <a:prstGeom prst="rect">
            <a:avLst/>
          </a:prstGeom>
          <a:noFill/>
        </p:spPr>
        <p:txBody>
          <a:bodyPr wrap="square" rtlCol="0">
            <a:spAutoFit/>
          </a:bodyPr>
          <a:lstStyle/>
          <a:p>
            <a:r>
              <a:rPr lang="en-US" sz="1600" dirty="0" smtClean="0">
                <a:solidFill>
                  <a:schemeClr val="accent2"/>
                </a:solidFill>
                <a:latin typeface="Times New Roman" pitchFamily="18" charset="0"/>
                <a:cs typeface="Times New Roman" pitchFamily="18" charset="0"/>
              </a:rPr>
              <a:t>Two main strains: H7N7 (formerly subtype 1) and H3N8 (formerly subtype2).</a:t>
            </a:r>
          </a:p>
          <a:p>
            <a:endParaRPr lang="ru-RU" sz="1600" dirty="0">
              <a:solidFill>
                <a:schemeClr val="accent2"/>
              </a:solidFill>
              <a:latin typeface="Times New Roman" pitchFamily="18" charset="0"/>
              <a:cs typeface="Times New Roman" pitchFamily="18" charset="0"/>
            </a:endParaRPr>
          </a:p>
        </p:txBody>
      </p:sp>
      <p:sp>
        <p:nvSpPr>
          <p:cNvPr id="12" name="TextBox 11"/>
          <p:cNvSpPr txBox="1"/>
          <p:nvPr/>
        </p:nvSpPr>
        <p:spPr>
          <a:xfrm>
            <a:off x="2555776" y="2492896"/>
            <a:ext cx="6588224" cy="892552"/>
          </a:xfrm>
          <a:prstGeom prst="rect">
            <a:avLst/>
          </a:prstGeom>
          <a:noFill/>
        </p:spPr>
        <p:txBody>
          <a:bodyPr wrap="square" rtlCol="0">
            <a:spAutoFit/>
          </a:bodyPr>
          <a:lstStyle/>
          <a:p>
            <a:pPr algn="just"/>
            <a:r>
              <a:rPr lang="en-US" sz="1600" dirty="0" smtClean="0">
                <a:solidFill>
                  <a:schemeClr val="accent2"/>
                </a:solidFill>
                <a:latin typeface="Times New Roman" pitchFamily="18" charset="0"/>
                <a:cs typeface="Times New Roman" pitchFamily="18" charset="0"/>
              </a:rPr>
              <a:t>There have been very few reports of H7N7 subtype virus infections in the last </a:t>
            </a:r>
          </a:p>
          <a:p>
            <a:pPr algn="just"/>
            <a:r>
              <a:rPr lang="en-US" sz="1600" dirty="0" smtClean="0">
                <a:solidFill>
                  <a:schemeClr val="accent2"/>
                </a:solidFill>
                <a:latin typeface="Times New Roman" pitchFamily="18" charset="0"/>
                <a:cs typeface="Times New Roman" pitchFamily="18" charset="0"/>
              </a:rPr>
              <a:t>20 years, H3N8 infections predominate</a:t>
            </a:r>
            <a:r>
              <a:rPr lang="en-US" dirty="0" smtClean="0"/>
              <a:t>.</a:t>
            </a:r>
          </a:p>
          <a:p>
            <a:endParaRPr lang="ru-RU" dirty="0">
              <a:solidFill>
                <a:schemeClr val="accent6">
                  <a:lumMod val="75000"/>
                </a:schemeClr>
              </a:solidFill>
              <a:latin typeface="Times New Roman" pitchFamily="18" charset="0"/>
              <a:cs typeface="Times New Roman" pitchFamily="18" charset="0"/>
            </a:endParaRPr>
          </a:p>
        </p:txBody>
      </p:sp>
      <p:sp>
        <p:nvSpPr>
          <p:cNvPr id="13" name="Стрелка вправо 12"/>
          <p:cNvSpPr/>
          <p:nvPr/>
        </p:nvSpPr>
        <p:spPr>
          <a:xfrm>
            <a:off x="2267744" y="3140968"/>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p:cNvSpPr txBox="1"/>
          <p:nvPr/>
        </p:nvSpPr>
        <p:spPr>
          <a:xfrm>
            <a:off x="2627784" y="3068960"/>
            <a:ext cx="6003438" cy="615553"/>
          </a:xfrm>
          <a:prstGeom prst="rect">
            <a:avLst/>
          </a:prstGeom>
          <a:noFill/>
        </p:spPr>
        <p:txBody>
          <a:bodyPr wrap="none" rtlCol="0">
            <a:spAutoFit/>
          </a:bodyPr>
          <a:lstStyle/>
          <a:p>
            <a:r>
              <a:rPr lang="en-US" sz="1600" dirty="0" smtClean="0">
                <a:solidFill>
                  <a:schemeClr val="accent2"/>
                </a:solidFill>
                <a:latin typeface="Times New Roman" pitchFamily="18" charset="0"/>
                <a:cs typeface="Times New Roman" pitchFamily="18" charset="0"/>
              </a:rPr>
              <a:t>There are two main lineages of H3N8 viruses: American and Eurasian.</a:t>
            </a:r>
          </a:p>
          <a:p>
            <a:endParaRPr lang="ru-RU" dirty="0">
              <a:solidFill>
                <a:schemeClr val="accent6">
                  <a:lumMod val="75000"/>
                </a:schemeClr>
              </a:solidFill>
              <a:latin typeface="Times New Roman" pitchFamily="18" charset="0"/>
              <a:cs typeface="Times New Roman" pitchFamily="18" charset="0"/>
            </a:endParaRPr>
          </a:p>
        </p:txBody>
      </p:sp>
      <p:pic>
        <p:nvPicPr>
          <p:cNvPr id="11266" name="Picture 2" descr="https://pp.userapi.com/c841635/v841635367/46725/rSIx7Z1JvJk.jpg"/>
          <p:cNvPicPr>
            <a:picLocks noChangeAspect="1" noChangeArrowheads="1"/>
          </p:cNvPicPr>
          <p:nvPr/>
        </p:nvPicPr>
        <p:blipFill>
          <a:blip r:embed="rId2" cstate="print"/>
          <a:srcRect/>
          <a:stretch>
            <a:fillRect/>
          </a:stretch>
        </p:blipFill>
        <p:spPr bwMode="auto">
          <a:xfrm>
            <a:off x="2987824" y="3356992"/>
            <a:ext cx="4752528" cy="335699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4">
      <a:dk1>
        <a:srgbClr val="808080"/>
      </a:dk1>
      <a:lt1>
        <a:srgbClr val="FFFFFF"/>
      </a:lt1>
      <a:dk2>
        <a:srgbClr val="035588"/>
      </a:dk2>
      <a:lt2>
        <a:srgbClr val="003366"/>
      </a:lt2>
      <a:accent1>
        <a:srgbClr val="5D5B72"/>
      </a:accent1>
      <a:accent2>
        <a:srgbClr val="3C3453"/>
      </a:accent2>
      <a:accent3>
        <a:srgbClr val="AAB4C3"/>
      </a:accent3>
      <a:accent4>
        <a:srgbClr val="DADADA"/>
      </a:accent4>
      <a:accent5>
        <a:srgbClr val="B6B5BC"/>
      </a:accent5>
      <a:accent6>
        <a:srgbClr val="352E4A"/>
      </a:accent6>
      <a:hlink>
        <a:srgbClr val="006594"/>
      </a:hlink>
      <a:folHlink>
        <a:srgbClr val="1795BB"/>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FFFFFF"/>
        </a:dk1>
        <a:lt1>
          <a:srgbClr val="FFFFFF"/>
        </a:lt1>
        <a:dk2>
          <a:srgbClr val="003366"/>
        </a:dk2>
        <a:lt2>
          <a:srgbClr val="808080"/>
        </a:lt2>
        <a:accent1>
          <a:srgbClr val="5D5B72"/>
        </a:accent1>
        <a:accent2>
          <a:srgbClr val="3C3453"/>
        </a:accent2>
        <a:accent3>
          <a:srgbClr val="FFFFFF"/>
        </a:accent3>
        <a:accent4>
          <a:srgbClr val="DADADA"/>
        </a:accent4>
        <a:accent5>
          <a:srgbClr val="B6B5BC"/>
        </a:accent5>
        <a:accent6>
          <a:srgbClr val="352E4A"/>
        </a:accent6>
        <a:hlink>
          <a:srgbClr val="006594"/>
        </a:hlink>
        <a:folHlink>
          <a:srgbClr val="1795BB"/>
        </a:folHlink>
      </a:clrScheme>
      <a:clrMap bg1="lt1" tx1="dk1" bg2="lt2" tx2="dk2" accent1="accent1" accent2="accent2" accent3="accent3" accent4="accent4" accent5="accent5" accent6="accent6" hlink="hlink" folHlink="folHlink"/>
    </a:extraClrScheme>
    <a:extraClrScheme>
      <a:clrScheme name="Custom Design 14">
        <a:dk1>
          <a:srgbClr val="808080"/>
        </a:dk1>
        <a:lt1>
          <a:srgbClr val="FFFFFF"/>
        </a:lt1>
        <a:dk2>
          <a:srgbClr val="035588"/>
        </a:dk2>
        <a:lt2>
          <a:srgbClr val="003366"/>
        </a:lt2>
        <a:accent1>
          <a:srgbClr val="5D5B72"/>
        </a:accent1>
        <a:accent2>
          <a:srgbClr val="3C3453"/>
        </a:accent2>
        <a:accent3>
          <a:srgbClr val="AAB4C3"/>
        </a:accent3>
        <a:accent4>
          <a:srgbClr val="DADADA"/>
        </a:accent4>
        <a:accent5>
          <a:srgbClr val="B6B5BC"/>
        </a:accent5>
        <a:accent6>
          <a:srgbClr val="352E4A"/>
        </a:accent6>
        <a:hlink>
          <a:srgbClr val="006594"/>
        </a:hlink>
        <a:folHlink>
          <a:srgbClr val="1795BB"/>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4852</TotalTime>
  <Words>968</Words>
  <Application>Microsoft Office PowerPoint</Application>
  <PresentationFormat>Pokaz na ekranie (4:3)</PresentationFormat>
  <Paragraphs>101</Paragraphs>
  <Slides>18</Slides>
  <Notes>7</Notes>
  <HiddenSlides>0</HiddenSlides>
  <MMClips>0</MMClips>
  <ScaleCrop>false</ScaleCrop>
  <HeadingPairs>
    <vt:vector size="4" baseType="variant">
      <vt:variant>
        <vt:lpstr>Motyw</vt:lpstr>
      </vt:variant>
      <vt:variant>
        <vt:i4>1</vt:i4>
      </vt:variant>
      <vt:variant>
        <vt:lpstr>Tytuły slajdów</vt:lpstr>
      </vt:variant>
      <vt:variant>
        <vt:i4>18</vt:i4>
      </vt:variant>
    </vt:vector>
  </HeadingPairs>
  <TitlesOfParts>
    <vt:vector size="19" baseType="lpstr">
      <vt:lpstr>Custom Design</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Presentation Magazine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1 Template</dc:title>
  <dc:creator>Presentation Magazine</dc:creator>
  <cp:lastModifiedBy>DIG-13</cp:lastModifiedBy>
  <cp:revision>297</cp:revision>
  <dcterms:created xsi:type="dcterms:W3CDTF">2005-02-22T07:02:15Z</dcterms:created>
  <dcterms:modified xsi:type="dcterms:W3CDTF">2021-05-17T09:20:26Z</dcterms:modified>
</cp:coreProperties>
</file>